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3.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4.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5.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6.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3.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4.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5.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6.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7.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95" r:id="rId4"/>
    <p:sldMasterId id="2147483720" r:id="rId5"/>
    <p:sldMasterId id="2147483770" r:id="rId6"/>
    <p:sldMasterId id="2147483805" r:id="rId7"/>
    <p:sldMasterId id="2147483840" r:id="rId8"/>
    <p:sldMasterId id="2147483878" r:id="rId9"/>
    <p:sldMasterId id="2147483911" r:id="rId10"/>
  </p:sldMasterIdLst>
  <p:notesMasterIdLst>
    <p:notesMasterId r:id="rId20"/>
  </p:notesMasterIdLst>
  <p:handoutMasterIdLst>
    <p:handoutMasterId r:id="rId21"/>
  </p:handoutMasterIdLst>
  <p:sldIdLst>
    <p:sldId id="462" r:id="rId11"/>
    <p:sldId id="955" r:id="rId12"/>
    <p:sldId id="278" r:id="rId13"/>
    <p:sldId id="279" r:id="rId14"/>
    <p:sldId id="267" r:id="rId15"/>
    <p:sldId id="268" r:id="rId16"/>
    <p:sldId id="280" r:id="rId17"/>
    <p:sldId id="277" r:id="rId18"/>
    <p:sldId id="956" r:id="rId19"/>
  </p:sldIdLst>
  <p:sldSz cx="12192000" cy="6858000"/>
  <p:notesSz cx="6794500" cy="9921875"/>
  <p:defaultTextStyle>
    <a:defPPr>
      <a:defRPr lang="en-GB"/>
    </a:defPPr>
    <a:lvl1pPr algn="l" rtl="0" fontAlgn="base">
      <a:spcBef>
        <a:spcPct val="0"/>
      </a:spcBef>
      <a:spcAft>
        <a:spcPct val="0"/>
      </a:spcAft>
      <a:defRPr sz="1000" kern="1200">
        <a:solidFill>
          <a:schemeClr val="tx1"/>
        </a:solidFill>
        <a:latin typeface="Segoe UI" charset="0"/>
        <a:ea typeface="+mn-ea"/>
        <a:cs typeface="+mn-cs"/>
      </a:defRPr>
    </a:lvl1pPr>
    <a:lvl2pPr marL="457200" algn="l" rtl="0" fontAlgn="base">
      <a:spcBef>
        <a:spcPct val="0"/>
      </a:spcBef>
      <a:spcAft>
        <a:spcPct val="0"/>
      </a:spcAft>
      <a:defRPr sz="1000" kern="1200">
        <a:solidFill>
          <a:schemeClr val="tx1"/>
        </a:solidFill>
        <a:latin typeface="Segoe UI" charset="0"/>
        <a:ea typeface="+mn-ea"/>
        <a:cs typeface="+mn-cs"/>
      </a:defRPr>
    </a:lvl2pPr>
    <a:lvl3pPr marL="914400" algn="l" rtl="0" fontAlgn="base">
      <a:spcBef>
        <a:spcPct val="0"/>
      </a:spcBef>
      <a:spcAft>
        <a:spcPct val="0"/>
      </a:spcAft>
      <a:defRPr sz="1000" kern="1200">
        <a:solidFill>
          <a:schemeClr val="tx1"/>
        </a:solidFill>
        <a:latin typeface="Segoe UI" charset="0"/>
        <a:ea typeface="+mn-ea"/>
        <a:cs typeface="+mn-cs"/>
      </a:defRPr>
    </a:lvl3pPr>
    <a:lvl4pPr marL="1371600" algn="l" rtl="0" fontAlgn="base">
      <a:spcBef>
        <a:spcPct val="0"/>
      </a:spcBef>
      <a:spcAft>
        <a:spcPct val="0"/>
      </a:spcAft>
      <a:defRPr sz="1000" kern="1200">
        <a:solidFill>
          <a:schemeClr val="tx1"/>
        </a:solidFill>
        <a:latin typeface="Segoe UI" charset="0"/>
        <a:ea typeface="+mn-ea"/>
        <a:cs typeface="+mn-cs"/>
      </a:defRPr>
    </a:lvl4pPr>
    <a:lvl5pPr marL="1828800" algn="l" rtl="0" fontAlgn="base">
      <a:spcBef>
        <a:spcPct val="0"/>
      </a:spcBef>
      <a:spcAft>
        <a:spcPct val="0"/>
      </a:spcAft>
      <a:defRPr sz="1000" kern="1200">
        <a:solidFill>
          <a:schemeClr val="tx1"/>
        </a:solidFill>
        <a:latin typeface="Segoe UI" charset="0"/>
        <a:ea typeface="+mn-ea"/>
        <a:cs typeface="+mn-cs"/>
      </a:defRPr>
    </a:lvl5pPr>
    <a:lvl6pPr marL="2286000" algn="l" defTabSz="914400" rtl="0" eaLnBrk="1" latinLnBrk="0" hangingPunct="1">
      <a:defRPr sz="1000" kern="1200">
        <a:solidFill>
          <a:schemeClr val="tx1"/>
        </a:solidFill>
        <a:latin typeface="Segoe UI" charset="0"/>
        <a:ea typeface="+mn-ea"/>
        <a:cs typeface="+mn-cs"/>
      </a:defRPr>
    </a:lvl6pPr>
    <a:lvl7pPr marL="2743200" algn="l" defTabSz="914400" rtl="0" eaLnBrk="1" latinLnBrk="0" hangingPunct="1">
      <a:defRPr sz="1000" kern="1200">
        <a:solidFill>
          <a:schemeClr val="tx1"/>
        </a:solidFill>
        <a:latin typeface="Segoe UI" charset="0"/>
        <a:ea typeface="+mn-ea"/>
        <a:cs typeface="+mn-cs"/>
      </a:defRPr>
    </a:lvl7pPr>
    <a:lvl8pPr marL="3200400" algn="l" defTabSz="914400" rtl="0" eaLnBrk="1" latinLnBrk="0" hangingPunct="1">
      <a:defRPr sz="1000" kern="1200">
        <a:solidFill>
          <a:schemeClr val="tx1"/>
        </a:solidFill>
        <a:latin typeface="Segoe UI" charset="0"/>
        <a:ea typeface="+mn-ea"/>
        <a:cs typeface="+mn-cs"/>
      </a:defRPr>
    </a:lvl8pPr>
    <a:lvl9pPr marL="3657600" algn="l" defTabSz="914400" rtl="0" eaLnBrk="1" latinLnBrk="0" hangingPunct="1">
      <a:defRPr sz="1000" kern="1200">
        <a:solidFill>
          <a:schemeClr val="tx1"/>
        </a:solidFill>
        <a:latin typeface="Segoe UI"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25">
          <p15:clr>
            <a:srgbClr val="A4A3A4"/>
          </p15:clr>
        </p15:guide>
        <p15:guide id="2" pos="21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050"/>
    <a:srgbClr val="DADADA"/>
    <a:srgbClr val="FF004C"/>
    <a:srgbClr val="555454"/>
    <a:srgbClr val="000000"/>
    <a:srgbClr val="B9CDE5"/>
    <a:srgbClr val="00519C"/>
    <a:srgbClr val="004F9F"/>
    <a:srgbClr val="0070C0"/>
    <a:srgbClr val="0070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51" autoAdjust="0"/>
    <p:restoredTop sz="73138" autoAdjust="0"/>
  </p:normalViewPr>
  <p:slideViewPr>
    <p:cSldViewPr snapToGrid="0">
      <p:cViewPr varScale="1">
        <p:scale>
          <a:sx n="62" d="100"/>
          <a:sy n="62" d="100"/>
        </p:scale>
        <p:origin x="744" y="62"/>
      </p:cViewPr>
      <p:guideLst>
        <p:guide orient="horz" pos="2160"/>
        <p:guide pos="3840"/>
      </p:guideLst>
    </p:cSldViewPr>
  </p:slideViewPr>
  <p:outlineViewPr>
    <p:cViewPr>
      <p:scale>
        <a:sx n="33" d="100"/>
        <a:sy n="33" d="100"/>
      </p:scale>
      <p:origin x="0" y="762"/>
    </p:cViewPr>
  </p:outlineViewPr>
  <p:notesTextViewPr>
    <p:cViewPr>
      <p:scale>
        <a:sx n="3" d="2"/>
        <a:sy n="3" d="2"/>
      </p:scale>
      <p:origin x="0" y="0"/>
    </p:cViewPr>
  </p:notesTextViewPr>
  <p:sorterViewPr>
    <p:cViewPr>
      <p:scale>
        <a:sx n="66" d="100"/>
        <a:sy n="66" d="100"/>
      </p:scale>
      <p:origin x="0" y="0"/>
    </p:cViewPr>
  </p:sorterViewPr>
  <p:notesViewPr>
    <p:cSldViewPr snapToGrid="0">
      <p:cViewPr varScale="1">
        <p:scale>
          <a:sx n="79" d="100"/>
          <a:sy n="79" d="100"/>
        </p:scale>
        <p:origin x="3960" y="102"/>
      </p:cViewPr>
      <p:guideLst>
        <p:guide orient="horz" pos="3125"/>
        <p:guide pos="214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9.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376971" y="179388"/>
            <a:ext cx="5400675" cy="246221"/>
          </a:xfrm>
          <a:prstGeom prst="rect">
            <a:avLst/>
          </a:prstGeom>
          <a:noFill/>
        </p:spPr>
        <p:txBody>
          <a:bodyPr lIns="0" rIns="0">
            <a:spAutoFit/>
          </a:bodyPr>
          <a:lstStyle/>
          <a:p>
            <a:pPr eaLnBrk="0" hangingPunct="0">
              <a:spcBef>
                <a:spcPct val="50000"/>
              </a:spcBef>
              <a:tabLst>
                <a:tab pos="8793163" algn="r"/>
              </a:tabLst>
              <a:defRPr/>
            </a:pPr>
            <a:r>
              <a:rPr lang="en-GB" sz="1000" cap="all" spc="300" baseline="0" dirty="0">
                <a:solidFill>
                  <a:schemeClr val="accent1"/>
                </a:solidFill>
                <a:latin typeface="Segoe UI" panose="020B0502040204020203" pitchFamily="34" charset="0"/>
                <a:cs typeface="Segoe UI" panose="020B0502040204020203" pitchFamily="34" charset="0"/>
              </a:rPr>
              <a:t>Edit course title here	</a:t>
            </a:r>
          </a:p>
        </p:txBody>
      </p:sp>
      <p:sp>
        <p:nvSpPr>
          <p:cNvPr id="5" name="TextBox 4"/>
          <p:cNvSpPr txBox="1"/>
          <p:nvPr/>
        </p:nvSpPr>
        <p:spPr>
          <a:xfrm>
            <a:off x="1033463" y="9590088"/>
            <a:ext cx="5400675" cy="246221"/>
          </a:xfrm>
          <a:prstGeom prst="rect">
            <a:avLst/>
          </a:prstGeom>
          <a:noFill/>
        </p:spPr>
        <p:txBody>
          <a:bodyPr lIns="0" rIns="0">
            <a:spAutoFit/>
          </a:bodyPr>
          <a:lstStyle/>
          <a:p>
            <a:pPr algn="r" eaLnBrk="0" hangingPunct="0">
              <a:spcBef>
                <a:spcPct val="50000"/>
              </a:spcBef>
              <a:tabLst>
                <a:tab pos="8793163" algn="r"/>
              </a:tabLst>
              <a:defRPr/>
            </a:pPr>
            <a:fld id="{5A994FC6-4CA0-47B1-908E-E307E7797130}" type="slidenum">
              <a:rPr lang="en-GB" sz="1000" cap="all" spc="300" baseline="0" smtClean="0">
                <a:solidFill>
                  <a:schemeClr val="accent1"/>
                </a:solidFill>
                <a:latin typeface="Segoe UI" panose="020B0502040204020203" pitchFamily="34" charset="0"/>
                <a:cs typeface="Segoe UI" panose="020B0502040204020203" pitchFamily="34" charset="0"/>
              </a:rPr>
              <a:pPr algn="r" eaLnBrk="0" hangingPunct="0">
                <a:spcBef>
                  <a:spcPct val="50000"/>
                </a:spcBef>
                <a:tabLst>
                  <a:tab pos="8793163" algn="r"/>
                </a:tabLst>
                <a:defRPr/>
              </a:pPr>
              <a:t>‹#›</a:t>
            </a:fld>
            <a:endParaRPr lang="en-GB" sz="1000" cap="all" spc="300" baseline="0" dirty="0">
              <a:solidFill>
                <a:schemeClr val="accent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141197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Slide Image Placeholder 3"/>
          <p:cNvSpPr>
            <a:spLocks noGrp="1" noRot="1" noChangeAspect="1"/>
          </p:cNvSpPr>
          <p:nvPr>
            <p:ph type="sldImg" idx="2"/>
          </p:nvPr>
        </p:nvSpPr>
        <p:spPr>
          <a:xfrm>
            <a:off x="570998" y="581025"/>
            <a:ext cx="5716003" cy="3216039"/>
          </a:xfrm>
          <a:prstGeom prst="rect">
            <a:avLst/>
          </a:prstGeom>
          <a:noFill/>
          <a:ln w="3175">
            <a:solidFill>
              <a:srgbClr val="555454"/>
            </a:solidFill>
          </a:ln>
        </p:spPr>
        <p:txBody>
          <a:bodyPr vert="horz" lIns="91440" tIns="45720" rIns="91440" bIns="45720" rtlCol="0" anchor="ctr"/>
          <a:lstStyle/>
          <a:p>
            <a:pPr lvl="0"/>
            <a:endParaRPr lang="en-GB" noProof="0"/>
          </a:p>
        </p:txBody>
      </p:sp>
      <p:sp>
        <p:nvSpPr>
          <p:cNvPr id="13" name="TextBox 12"/>
          <p:cNvSpPr txBox="1"/>
          <p:nvPr/>
        </p:nvSpPr>
        <p:spPr>
          <a:xfrm>
            <a:off x="576264" y="179388"/>
            <a:ext cx="5400675" cy="246221"/>
          </a:xfrm>
          <a:prstGeom prst="rect">
            <a:avLst/>
          </a:prstGeom>
          <a:noFill/>
        </p:spPr>
        <p:txBody>
          <a:bodyPr lIns="0" rIns="0">
            <a:spAutoFit/>
          </a:bodyPr>
          <a:lstStyle/>
          <a:p>
            <a:pPr eaLnBrk="0" hangingPunct="0">
              <a:spcBef>
                <a:spcPct val="50000"/>
              </a:spcBef>
              <a:tabLst>
                <a:tab pos="8793163" algn="r"/>
              </a:tabLst>
              <a:defRPr/>
            </a:pPr>
            <a:r>
              <a:rPr lang="en-GB" sz="1000" cap="all" spc="300" baseline="0" dirty="0">
                <a:solidFill>
                  <a:schemeClr val="accent4"/>
                </a:solidFill>
                <a:latin typeface="Segoe UI" panose="020B0502040204020203" pitchFamily="34" charset="0"/>
                <a:cs typeface="Segoe UI" panose="020B0502040204020203" pitchFamily="34" charset="0"/>
              </a:rPr>
              <a:t>Edit course title here</a:t>
            </a:r>
            <a:r>
              <a:rPr lang="en-GB" sz="1000" cap="all" spc="300" baseline="0" dirty="0">
                <a:solidFill>
                  <a:schemeClr val="accent1"/>
                </a:solidFill>
                <a:latin typeface="Segoe UI" panose="020B0502040204020203" pitchFamily="34" charset="0"/>
                <a:cs typeface="Segoe UI" panose="020B0502040204020203" pitchFamily="34" charset="0"/>
              </a:rPr>
              <a:t>	</a:t>
            </a:r>
          </a:p>
        </p:txBody>
      </p:sp>
      <p:sp>
        <p:nvSpPr>
          <p:cNvPr id="14" name="TextBox 13"/>
          <p:cNvSpPr txBox="1"/>
          <p:nvPr/>
        </p:nvSpPr>
        <p:spPr>
          <a:xfrm>
            <a:off x="892785" y="9590088"/>
            <a:ext cx="5400675" cy="246221"/>
          </a:xfrm>
          <a:prstGeom prst="rect">
            <a:avLst/>
          </a:prstGeom>
          <a:noFill/>
        </p:spPr>
        <p:txBody>
          <a:bodyPr lIns="0" rIns="0">
            <a:spAutoFit/>
          </a:bodyPr>
          <a:lstStyle/>
          <a:p>
            <a:pPr algn="r" eaLnBrk="0" hangingPunct="0">
              <a:spcBef>
                <a:spcPct val="50000"/>
              </a:spcBef>
              <a:tabLst>
                <a:tab pos="8793163" algn="r"/>
              </a:tabLst>
              <a:defRPr/>
            </a:pPr>
            <a:fld id="{5A994FC6-4CA0-47B1-908E-E307E7797130}" type="slidenum">
              <a:rPr lang="en-GB" sz="1000" cap="all" spc="300" baseline="0" smtClean="0">
                <a:solidFill>
                  <a:schemeClr val="accent4"/>
                </a:solidFill>
                <a:latin typeface="Segoe UI" panose="020B0502040204020203" pitchFamily="34" charset="0"/>
                <a:cs typeface="Segoe UI" panose="020B0502040204020203" pitchFamily="34" charset="0"/>
              </a:rPr>
              <a:pPr algn="r" eaLnBrk="0" hangingPunct="0">
                <a:spcBef>
                  <a:spcPct val="50000"/>
                </a:spcBef>
                <a:tabLst>
                  <a:tab pos="8793163" algn="r"/>
                </a:tabLst>
                <a:defRPr/>
              </a:pPr>
              <a:t>‹#›</a:t>
            </a:fld>
            <a:endParaRPr lang="en-GB" sz="1000" cap="all" spc="300" baseline="0" dirty="0">
              <a:solidFill>
                <a:schemeClr val="accent4"/>
              </a:solidFill>
              <a:latin typeface="Segoe UI" panose="020B0502040204020203" pitchFamily="34" charset="0"/>
              <a:cs typeface="Segoe UI" panose="020B0502040204020203" pitchFamily="34" charset="0"/>
            </a:endParaRPr>
          </a:p>
        </p:txBody>
      </p:sp>
      <p:sp>
        <p:nvSpPr>
          <p:cNvPr id="12" name="Notes Placeholder 4"/>
          <p:cNvSpPr>
            <a:spLocks noGrp="1"/>
          </p:cNvSpPr>
          <p:nvPr>
            <p:ph type="body" sz="quarter" idx="3"/>
          </p:nvPr>
        </p:nvSpPr>
        <p:spPr>
          <a:xfrm>
            <a:off x="570999" y="3952480"/>
            <a:ext cx="5716002" cy="5461151"/>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Tree>
    <p:extLst>
      <p:ext uri="{BB962C8B-B14F-4D97-AF65-F5344CB8AC3E}">
        <p14:creationId xmlns:p14="http://schemas.microsoft.com/office/powerpoint/2010/main" val="417443139"/>
      </p:ext>
    </p:extLst>
  </p:cSld>
  <p:clrMap bg1="lt1" tx1="dk1" bg2="lt2" tx2="dk2" accent1="accent1" accent2="accent2" accent3="accent3" accent4="accent4" accent5="accent5" accent6="accent6" hlink="hlink" folHlink="folHlink"/>
  <p:hf hdr="0" dt="0"/>
  <p:notesStyle>
    <a:lvl1pPr algn="l" rtl="0" eaLnBrk="0" fontAlgn="base" hangingPunct="0">
      <a:spcBef>
        <a:spcPts val="300"/>
      </a:spcBef>
      <a:spcAft>
        <a:spcPts val="300"/>
      </a:spcAft>
      <a:tabLst>
        <a:tab pos="273050" algn="l"/>
        <a:tab pos="544513" algn="l"/>
        <a:tab pos="796925" algn="l"/>
        <a:tab pos="1069975" algn="l"/>
        <a:tab pos="1343025" algn="l"/>
        <a:tab pos="1614488" algn="l"/>
        <a:tab pos="1887538" algn="l"/>
        <a:tab pos="2159000" algn="l"/>
        <a:tab pos="2413000" algn="l"/>
        <a:tab pos="2684463" algn="l"/>
      </a:tabLst>
      <a:defRPr sz="1000" kern="1200" spc="-20" baseline="0">
        <a:solidFill>
          <a:srgbClr val="555454"/>
        </a:solidFill>
        <a:latin typeface="Segoe UI" panose="020B0502040204020203" pitchFamily="34" charset="0"/>
        <a:ea typeface="+mn-ea"/>
        <a:cs typeface="Segoe UI" panose="020B0502040204020203" pitchFamily="34" charset="0"/>
      </a:defRPr>
    </a:lvl1pPr>
    <a:lvl2pPr marL="447675" indent="9525" algn="l" rtl="0" eaLnBrk="0" fontAlgn="base" hangingPunct="0">
      <a:spcBef>
        <a:spcPts val="300"/>
      </a:spcBef>
      <a:spcAft>
        <a:spcPts val="300"/>
      </a:spcAft>
      <a:tabLst>
        <a:tab pos="273050" algn="l"/>
        <a:tab pos="544513" algn="l"/>
        <a:tab pos="796925" algn="l"/>
        <a:tab pos="1069975" algn="l"/>
        <a:tab pos="1343025" algn="l"/>
        <a:tab pos="1614488" algn="l"/>
        <a:tab pos="1887538" algn="l"/>
        <a:tab pos="2159000" algn="l"/>
        <a:tab pos="2413000" algn="l"/>
        <a:tab pos="2684463" algn="l"/>
      </a:tabLst>
      <a:defRPr sz="1000" kern="1200" spc="-20" baseline="0">
        <a:solidFill>
          <a:srgbClr val="555454"/>
        </a:solidFill>
        <a:latin typeface="Segoe UI" panose="020B0502040204020203" pitchFamily="34" charset="0"/>
        <a:ea typeface="+mn-ea"/>
        <a:cs typeface="Segoe UI" panose="020B0502040204020203" pitchFamily="34" charset="0"/>
      </a:defRPr>
    </a:lvl2pPr>
    <a:lvl3pPr marL="914400" algn="l" rtl="0" eaLnBrk="0" fontAlgn="base" hangingPunct="0">
      <a:spcBef>
        <a:spcPts val="300"/>
      </a:spcBef>
      <a:spcAft>
        <a:spcPts val="300"/>
      </a:spcAft>
      <a:tabLst>
        <a:tab pos="273050" algn="l"/>
        <a:tab pos="544513" algn="l"/>
        <a:tab pos="796925" algn="l"/>
        <a:tab pos="1069975" algn="l"/>
        <a:tab pos="1343025" algn="l"/>
        <a:tab pos="1614488" algn="l"/>
        <a:tab pos="1887538" algn="l"/>
        <a:tab pos="2159000" algn="l"/>
        <a:tab pos="2413000" algn="l"/>
        <a:tab pos="2684463" algn="l"/>
      </a:tabLst>
      <a:defRPr sz="1000" kern="1200" spc="-20" baseline="0">
        <a:solidFill>
          <a:srgbClr val="555454"/>
        </a:solidFill>
        <a:latin typeface="Segoe UI" panose="020B0502040204020203" pitchFamily="34" charset="0"/>
        <a:ea typeface="+mn-ea"/>
        <a:cs typeface="Segoe UI" panose="020B0502040204020203" pitchFamily="34" charset="0"/>
      </a:defRPr>
    </a:lvl3pPr>
    <a:lvl4pPr marL="1343025" indent="28575" algn="l" rtl="0" eaLnBrk="0" fontAlgn="base" hangingPunct="0">
      <a:spcBef>
        <a:spcPts val="300"/>
      </a:spcBef>
      <a:spcAft>
        <a:spcPts val="300"/>
      </a:spcAft>
      <a:tabLst>
        <a:tab pos="273050" algn="l"/>
        <a:tab pos="544513" algn="l"/>
        <a:tab pos="796925" algn="l"/>
        <a:tab pos="1069975" algn="l"/>
        <a:tab pos="1343025" algn="l"/>
        <a:tab pos="1614488" algn="l"/>
        <a:tab pos="1887538" algn="l"/>
        <a:tab pos="2159000" algn="l"/>
        <a:tab pos="2413000" algn="l"/>
        <a:tab pos="2684463" algn="l"/>
      </a:tabLst>
      <a:defRPr sz="1000" kern="1200" spc="-20" baseline="0">
        <a:solidFill>
          <a:srgbClr val="555454"/>
        </a:solidFill>
        <a:latin typeface="Segoe UI" panose="020B0502040204020203" pitchFamily="34" charset="0"/>
        <a:ea typeface="+mn-ea"/>
        <a:cs typeface="Segoe UI" panose="020B0502040204020203" pitchFamily="34" charset="0"/>
      </a:defRPr>
    </a:lvl4pPr>
    <a:lvl5pPr marL="1828800" algn="l" rtl="0" eaLnBrk="0" fontAlgn="base" hangingPunct="0">
      <a:spcBef>
        <a:spcPts val="300"/>
      </a:spcBef>
      <a:spcAft>
        <a:spcPts val="300"/>
      </a:spcAft>
      <a:tabLst>
        <a:tab pos="273050" algn="l"/>
        <a:tab pos="544513" algn="l"/>
        <a:tab pos="796925" algn="l"/>
        <a:tab pos="1069975" algn="l"/>
        <a:tab pos="1343025" algn="l"/>
        <a:tab pos="1614488" algn="l"/>
        <a:tab pos="1887538" algn="l"/>
        <a:tab pos="2159000" algn="l"/>
        <a:tab pos="2413000" algn="l"/>
        <a:tab pos="2684463" algn="l"/>
      </a:tabLst>
      <a:defRPr sz="1000" kern="1200" spc="-20" baseline="0">
        <a:solidFill>
          <a:srgbClr val="555454"/>
        </a:solidFill>
        <a:latin typeface="Segoe UI" panose="020B0502040204020203" pitchFamily="34" charset="0"/>
        <a:ea typeface="+mn-ea"/>
        <a:cs typeface="Segoe UI" panose="020B0502040204020203"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48901C6-1DA1-FB44-ABEE-06A0FEB7738E}" type="slidenum">
              <a:rPr lang="en-GB" smtClean="0"/>
              <a:pPr/>
              <a:t>1</a:t>
            </a:fld>
            <a:endParaRPr lang="en-GB"/>
          </a:p>
        </p:txBody>
      </p:sp>
    </p:spTree>
    <p:extLst>
      <p:ext uri="{BB962C8B-B14F-4D97-AF65-F5344CB8AC3E}">
        <p14:creationId xmlns:p14="http://schemas.microsoft.com/office/powerpoint/2010/main" val="3128141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pPr defTabSz="767073">
              <a:tabLst/>
            </a:pPr>
            <a:r>
              <a:rPr lang="en-US" dirty="0"/>
              <a:t>JavaScript has all the operators that you would expect for a modern language; in general, they follow the same representation as first became popular in the C language.</a:t>
            </a:r>
          </a:p>
          <a:p>
            <a:pPr defTabSz="767073">
              <a:tabLst/>
            </a:pPr>
            <a:endParaRPr lang="en-US" dirty="0"/>
          </a:p>
          <a:p>
            <a:pPr defTabSz="767073">
              <a:tabLst/>
            </a:pPr>
            <a:r>
              <a:rPr lang="en-US" dirty="0"/>
              <a:t>In mathematic expressions, there is an order of precedence, e.g. </a:t>
            </a:r>
            <a:r>
              <a:rPr lang="en-US" b="1" dirty="0">
                <a:latin typeface="Courier New" pitchFamily="49" charset="0"/>
                <a:cs typeface="Courier New" pitchFamily="49" charset="0"/>
              </a:rPr>
              <a:t>5 + 3 * 10 </a:t>
            </a:r>
            <a:r>
              <a:rPr lang="en-US" dirty="0"/>
              <a:t>returns a value of 35 because the multiplication is dealt with before the addition.</a:t>
            </a:r>
          </a:p>
          <a:p>
            <a:pPr defTabSz="767073">
              <a:tabLst/>
            </a:pPr>
            <a:endParaRPr lang="en-US" dirty="0"/>
          </a:p>
          <a:p>
            <a:pPr defTabSz="767073">
              <a:tabLst/>
            </a:pPr>
            <a:r>
              <a:rPr lang="en-US" dirty="0"/>
              <a:t>The following piece of code uses some of the assignment operators to do the same thing. JavaScript programmers like to do things in as few characters as possible:</a:t>
            </a:r>
          </a:p>
          <a:p>
            <a:pPr defTabSz="767073">
              <a:tabLst/>
            </a:pPr>
            <a:endParaRPr lang="en-US" b="1" dirty="0"/>
          </a:p>
          <a:p>
            <a:pPr lvl="1" defTabSz="767073">
              <a:tabLst/>
            </a:pPr>
            <a:r>
              <a:rPr lang="en-US">
                <a:latin typeface="Courier New" pitchFamily="49" charset="0"/>
                <a:cs typeface="Courier New" pitchFamily="49" charset="0"/>
              </a:rPr>
              <a:t>let </a:t>
            </a:r>
            <a:r>
              <a:rPr lang="en-US" dirty="0">
                <a:latin typeface="Courier New" pitchFamily="49" charset="0"/>
                <a:cs typeface="Courier New" pitchFamily="49" charset="0"/>
              </a:rPr>
              <a:t>x = 0;</a:t>
            </a:r>
          </a:p>
          <a:p>
            <a:pPr lvl="1" defTabSz="767073">
              <a:tabLst/>
            </a:pPr>
            <a:r>
              <a:rPr lang="en-US" dirty="0">
                <a:latin typeface="Courier New" pitchFamily="49" charset="0"/>
                <a:cs typeface="Courier New" pitchFamily="49" charset="0"/>
              </a:rPr>
              <a:t>x = x+ 1; //x is now 1</a:t>
            </a:r>
          </a:p>
          <a:p>
            <a:pPr lvl="1" defTabSz="767073">
              <a:tabLst/>
            </a:pPr>
            <a:r>
              <a:rPr lang="en-US" dirty="0">
                <a:latin typeface="Courier New" pitchFamily="49" charset="0"/>
                <a:cs typeface="Courier New" pitchFamily="49" charset="0"/>
              </a:rPr>
              <a:t>x+= 1; //x is now 2</a:t>
            </a:r>
          </a:p>
          <a:p>
            <a:pPr lvl="1" defTabSz="767073">
              <a:tabLst/>
            </a:pPr>
            <a:r>
              <a:rPr lang="en-US" dirty="0">
                <a:latin typeface="Courier New" pitchFamily="49" charset="0"/>
                <a:cs typeface="Courier New" pitchFamily="49" charset="0"/>
              </a:rPr>
              <a:t>x++; //x is now 3</a:t>
            </a:r>
          </a:p>
          <a:p>
            <a:pPr lvl="1" defTabSz="767073">
              <a:tabLst/>
            </a:pPr>
            <a:r>
              <a:rPr lang="en-US" dirty="0">
                <a:latin typeface="Courier New" pitchFamily="49" charset="0"/>
                <a:cs typeface="Courier New" pitchFamily="49" charset="0"/>
              </a:rPr>
              <a:t>X**2; //x is now 9</a:t>
            </a:r>
          </a:p>
          <a:p>
            <a:endParaRPr lang="en-GB" dirty="0"/>
          </a:p>
        </p:txBody>
      </p:sp>
    </p:spTree>
    <p:extLst>
      <p:ext uri="{BB962C8B-B14F-4D97-AF65-F5344CB8AC3E}">
        <p14:creationId xmlns:p14="http://schemas.microsoft.com/office/powerpoint/2010/main" val="283948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The Boolean AND </a:t>
            </a:r>
            <a:r>
              <a:rPr lang="en-GB" dirty="0" err="1"/>
              <a:t>and</a:t>
            </a:r>
            <a:r>
              <a:rPr lang="en-GB" dirty="0"/>
              <a:t> OR operators have ‘short-circuit’ evaluation. This means that when an expression involving them is evaluated, it is only evaluated as far as is necessary. For example, consider the expression:</a:t>
            </a:r>
            <a:br>
              <a:rPr lang="en-GB" dirty="0"/>
            </a:br>
            <a:endParaRPr lang="en-GB" dirty="0"/>
          </a:p>
          <a:p>
            <a:pPr algn="ctr"/>
            <a:r>
              <a:rPr lang="en-GB" dirty="0">
                <a:latin typeface="Courier New" pitchFamily="49" charset="0"/>
                <a:cs typeface="Courier New" pitchFamily="49" charset="0"/>
              </a:rPr>
              <a:t>if (</a:t>
            </a:r>
            <a:r>
              <a:rPr lang="en-GB" dirty="0" err="1">
                <a:latin typeface="Courier New" pitchFamily="49" charset="0"/>
                <a:cs typeface="Courier New" pitchFamily="49" charset="0"/>
              </a:rPr>
              <a:t>exprA</a:t>
            </a:r>
            <a:r>
              <a:rPr lang="en-GB" dirty="0">
                <a:latin typeface="Courier New" pitchFamily="49" charset="0"/>
                <a:cs typeface="Courier New" pitchFamily="49" charset="0"/>
              </a:rPr>
              <a:t> &amp;&amp; </a:t>
            </a:r>
            <a:r>
              <a:rPr lang="en-GB" dirty="0" err="1">
                <a:latin typeface="Courier New" pitchFamily="49" charset="0"/>
                <a:cs typeface="Courier New" pitchFamily="49" charset="0"/>
              </a:rPr>
              <a:t>exprB</a:t>
            </a:r>
            <a:r>
              <a:rPr lang="en-GB" dirty="0">
                <a:latin typeface="Courier New" pitchFamily="49" charset="0"/>
                <a:cs typeface="Courier New" pitchFamily="49" charset="0"/>
              </a:rPr>
              <a:t>)</a:t>
            </a:r>
          </a:p>
          <a:p>
            <a:endParaRPr lang="en-GB" dirty="0"/>
          </a:p>
          <a:p>
            <a:r>
              <a:rPr lang="en-GB" dirty="0"/>
              <a:t>If </a:t>
            </a:r>
            <a:r>
              <a:rPr lang="en-GB" dirty="0" err="1"/>
              <a:t>exprA</a:t>
            </a:r>
            <a:r>
              <a:rPr lang="en-GB" dirty="0"/>
              <a:t> is false, then </a:t>
            </a:r>
            <a:r>
              <a:rPr lang="en-GB" dirty="0" err="1"/>
              <a:t>exprA</a:t>
            </a:r>
            <a:r>
              <a:rPr lang="en-GB" dirty="0"/>
              <a:t> &amp;&amp; </a:t>
            </a:r>
            <a:r>
              <a:rPr lang="en-GB" dirty="0" err="1"/>
              <a:t>exprB</a:t>
            </a:r>
            <a:r>
              <a:rPr lang="en-GB" dirty="0"/>
              <a:t> must also be false, so there is sometimes no point evaluating </a:t>
            </a:r>
            <a:r>
              <a:rPr lang="en-GB" dirty="0" err="1"/>
              <a:t>exprB</a:t>
            </a:r>
            <a:r>
              <a:rPr lang="en-GB" dirty="0"/>
              <a:t>.  </a:t>
            </a:r>
            <a:r>
              <a:rPr lang="en-GB" dirty="0" err="1"/>
              <a:t>exprB</a:t>
            </a:r>
            <a:r>
              <a:rPr lang="en-GB" dirty="0"/>
              <a:t> will only be evaluated if </a:t>
            </a:r>
            <a:r>
              <a:rPr lang="en-GB" dirty="0" err="1"/>
              <a:t>exprA</a:t>
            </a:r>
            <a:r>
              <a:rPr lang="en-GB" dirty="0"/>
              <a:t> is true; indeed, the &amp;&amp; operator will simply return the value of </a:t>
            </a:r>
            <a:r>
              <a:rPr lang="en-GB" dirty="0" err="1"/>
              <a:t>exprB</a:t>
            </a:r>
            <a:r>
              <a:rPr lang="en-GB" dirty="0"/>
              <a:t> if </a:t>
            </a:r>
            <a:r>
              <a:rPr lang="en-GB" dirty="0" err="1"/>
              <a:t>exprA</a:t>
            </a:r>
            <a:r>
              <a:rPr lang="en-GB" dirty="0"/>
              <a:t> is true.  </a:t>
            </a:r>
          </a:p>
        </p:txBody>
      </p:sp>
    </p:spTree>
    <p:extLst>
      <p:ext uri="{BB962C8B-B14F-4D97-AF65-F5344CB8AC3E}">
        <p14:creationId xmlns:p14="http://schemas.microsoft.com/office/powerpoint/2010/main" val="2901830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GB" dirty="0"/>
              <a:t>When we ‘add’ a string and a number using the + operator, JavaScript assumes we’re trying to concatenate the two, so it creates a new string. It would appear to change the number’s variable type to string. When we use the multiplication operator (*) though, JavaScript assumes that we want to treat the two variables as numbers. </a:t>
            </a:r>
          </a:p>
          <a:p>
            <a:endParaRPr lang="en-GB" dirty="0"/>
          </a:p>
          <a:p>
            <a:r>
              <a:rPr lang="en-GB" dirty="0"/>
              <a:t>The variable itself remains the same throughout, it’s just treated differently. We can always explicitly tell JavaScript how we intend to treat a variable; but, if we don’t, we need to understand just what JavaScript is doing for us. Here’s another example: </a:t>
            </a:r>
          </a:p>
          <a:p>
            <a:endParaRPr lang="en-GB" dirty="0"/>
          </a:p>
          <a:p>
            <a:pPr lvl="1"/>
            <a:r>
              <a:rPr lang="en-GB" dirty="0">
                <a:latin typeface="Courier New" pitchFamily="49" charset="0"/>
                <a:cs typeface="Courier New" pitchFamily="49" charset="0"/>
              </a:rPr>
              <a:t>alert(a + c);// alerts 22 </a:t>
            </a:r>
          </a:p>
          <a:p>
            <a:pPr lvl="1"/>
            <a:r>
              <a:rPr lang="en-GB" dirty="0">
                <a:latin typeface="Courier New" pitchFamily="49" charset="0"/>
                <a:cs typeface="Courier New" pitchFamily="49" charset="0"/>
              </a:rPr>
              <a:t>alert(a + </a:t>
            </a:r>
            <a:r>
              <a:rPr lang="en-GB" dirty="0" err="1">
                <a:latin typeface="Courier New" pitchFamily="49" charset="0"/>
                <a:cs typeface="Courier New" pitchFamily="49" charset="0"/>
              </a:rPr>
              <a:t>parseInt</a:t>
            </a:r>
            <a:r>
              <a:rPr lang="en-GB" dirty="0">
                <a:latin typeface="Courier New" pitchFamily="49" charset="0"/>
                <a:cs typeface="Courier New" pitchFamily="49" charset="0"/>
              </a:rPr>
              <a:t>(c));// alerts 4</a:t>
            </a:r>
          </a:p>
        </p:txBody>
      </p:sp>
      <p:sp>
        <p:nvSpPr>
          <p:cNvPr id="7" name="Slide Image Placeholder 6"/>
          <p:cNvSpPr>
            <a:spLocks noGrp="1" noRot="1" noChangeAspect="1"/>
          </p:cNvSpPr>
          <p:nvPr>
            <p:ph type="sldImg"/>
          </p:nvPr>
        </p:nvSpPr>
        <p:spPr>
          <a:xfrm>
            <a:off x="571500" y="581025"/>
            <a:ext cx="5715000" cy="3216275"/>
          </a:xfrm>
        </p:spPr>
      </p:sp>
    </p:spTree>
    <p:extLst>
      <p:ext uri="{BB962C8B-B14F-4D97-AF65-F5344CB8AC3E}">
        <p14:creationId xmlns:p14="http://schemas.microsoft.com/office/powerpoint/2010/main" val="3458180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GB" dirty="0"/>
              <a:t>Two = signs together, ==, is known as the equality operator, and establishes a Boolean value. In our example, the variable will have a value of true, as JavaScript compares the values before and after the equality operator, and considers them to be equal. Using the equality operator, JavaScript pays no heed to the variable’s type, and attempts to coerce the values to assess them. </a:t>
            </a:r>
          </a:p>
          <a:p>
            <a:endParaRPr lang="en-GB" dirty="0"/>
          </a:p>
          <a:p>
            <a:r>
              <a:rPr lang="en-GB" dirty="0"/>
              <a:t>Switch out the first equal sign for an exclamation mark, and you have yourself an inequality operator (!=). This operator will return false if the variables are equal, or true if they are not.</a:t>
            </a:r>
          </a:p>
          <a:p>
            <a:endParaRPr lang="en-GB" dirty="0"/>
          </a:p>
          <a:p>
            <a:r>
              <a:rPr lang="en-GB" dirty="0"/>
              <a:t>In JavaScript 1.3, the situation became even less simple, with the introduction of one further operator: the strict equality operator, shown as ===. </a:t>
            </a:r>
          </a:p>
          <a:p>
            <a:endParaRPr lang="en-GB" dirty="0"/>
          </a:p>
          <a:p>
            <a:r>
              <a:rPr lang="en-GB" dirty="0"/>
              <a:t>The strict equality operator differs from the equality operator, in that it pays strict attention to type as well as value when it assigns its Boolean. In the above case, d is set to false; while a and b both have a value of 2, they have different types. </a:t>
            </a:r>
          </a:p>
          <a:p>
            <a:r>
              <a:rPr lang="en-GB" dirty="0"/>
              <a:t>And, as you might have guessed, where the inequality operator was paired with the equality operator, the strict equality operator has a corresponding strict inequality operator: </a:t>
            </a:r>
          </a:p>
          <a:p>
            <a:r>
              <a:rPr lang="en-GB" dirty="0">
                <a:latin typeface="Courier New" pitchFamily="49" charset="0"/>
                <a:cs typeface="Courier New" pitchFamily="49" charset="0"/>
              </a:rPr>
              <a:t>let f = (a !== b);</a:t>
            </a:r>
          </a:p>
          <a:p>
            <a:r>
              <a:rPr lang="en-GB" dirty="0"/>
              <a:t>In this case, the variable will return true, as we know the two compared variables are of different types, though their values are similar.</a:t>
            </a:r>
          </a:p>
          <a:p>
            <a:endParaRPr lang="en-GB" dirty="0"/>
          </a:p>
        </p:txBody>
      </p:sp>
      <p:sp>
        <p:nvSpPr>
          <p:cNvPr id="7" name="Slide Image Placeholder 6"/>
          <p:cNvSpPr>
            <a:spLocks noGrp="1" noRot="1" noChangeAspect="1"/>
          </p:cNvSpPr>
          <p:nvPr>
            <p:ph type="sldImg"/>
          </p:nvPr>
        </p:nvSpPr>
        <p:spPr>
          <a:xfrm>
            <a:off x="571500" y="581025"/>
            <a:ext cx="5715000" cy="3216275"/>
          </a:xfrm>
        </p:spPr>
      </p:sp>
    </p:spTree>
    <p:extLst>
      <p:ext uri="{BB962C8B-B14F-4D97-AF65-F5344CB8AC3E}">
        <p14:creationId xmlns:p14="http://schemas.microsoft.com/office/powerpoint/2010/main" val="2686106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As we discovered, type mismatching can cause some serious logical issues while working with JavaScript, and is often better to explicitly take control of type conversion. There are three key functions here:</a:t>
            </a:r>
          </a:p>
          <a:p>
            <a:endParaRPr lang="en-GB" dirty="0"/>
          </a:p>
          <a:p>
            <a:r>
              <a:rPr lang="en-GB" b="1" dirty="0" err="1">
                <a:latin typeface="Courier New" pitchFamily="49" charset="0"/>
                <a:cs typeface="Courier New" pitchFamily="49" charset="0"/>
              </a:rPr>
              <a:t>eval</a:t>
            </a:r>
            <a:r>
              <a:rPr lang="en-GB" b="1" dirty="0">
                <a:latin typeface="Courier New" pitchFamily="49" charset="0"/>
                <a:cs typeface="Courier New" pitchFamily="49" charset="0"/>
              </a:rPr>
              <a:t>()</a:t>
            </a:r>
            <a:r>
              <a:rPr lang="en-GB" dirty="0"/>
              <a:t>– commonly used to create string arrays. We will examine this function in more depth later in the course.</a:t>
            </a:r>
          </a:p>
          <a:p>
            <a:endParaRPr lang="en-GB" dirty="0"/>
          </a:p>
          <a:p>
            <a:r>
              <a:rPr lang="en-GB" b="1" dirty="0" err="1">
                <a:latin typeface="Courier New" pitchFamily="49" charset="0"/>
                <a:cs typeface="Courier New" pitchFamily="49" charset="0"/>
              </a:rPr>
              <a:t>parseInt</a:t>
            </a:r>
            <a:r>
              <a:rPr lang="en-GB" b="1" dirty="0">
                <a:latin typeface="Courier New" pitchFamily="49" charset="0"/>
                <a:cs typeface="Courier New" pitchFamily="49" charset="0"/>
              </a:rPr>
              <a:t>()</a:t>
            </a:r>
            <a:r>
              <a:rPr lang="en-GB" dirty="0"/>
              <a:t>– takes a value or variable that is not currently a number and tries to convert its value into a numeric type. Specifically, it is looking for numeric values and any decimal points. It preserves anything to the left of the decimal point, so:</a:t>
            </a:r>
          </a:p>
          <a:p>
            <a:endParaRPr lang="en-GB" dirty="0"/>
          </a:p>
          <a:p>
            <a:r>
              <a:rPr lang="en-GB" dirty="0"/>
              <a:t>	</a:t>
            </a:r>
            <a:r>
              <a:rPr lang="en-GB" i="1" dirty="0" err="1"/>
              <a:t>parseInt</a:t>
            </a:r>
            <a:r>
              <a:rPr lang="en-GB" i="1" dirty="0"/>
              <a:t>(55.95)</a:t>
            </a:r>
            <a:r>
              <a:rPr lang="en-GB" dirty="0"/>
              <a:t> would return 55, note that no rounding has occurred</a:t>
            </a:r>
          </a:p>
          <a:p>
            <a:r>
              <a:rPr lang="en-GB" dirty="0"/>
              <a:t>	</a:t>
            </a:r>
            <a:r>
              <a:rPr lang="en-GB" i="1" dirty="0" err="1"/>
              <a:t>parseInt</a:t>
            </a:r>
            <a:r>
              <a:rPr lang="en-GB" i="1" dirty="0"/>
              <a:t>("55.95boom!")</a:t>
            </a:r>
            <a:r>
              <a:rPr lang="en-GB" dirty="0"/>
              <a:t> would also return 55</a:t>
            </a:r>
          </a:p>
          <a:p>
            <a:endParaRPr lang="en-GB" dirty="0"/>
          </a:p>
          <a:p>
            <a:r>
              <a:rPr lang="en-GB" b="1" dirty="0" err="1">
                <a:latin typeface="Courier New" pitchFamily="49" charset="0"/>
                <a:cs typeface="Courier New" pitchFamily="49" charset="0"/>
              </a:rPr>
              <a:t>parseFloat</a:t>
            </a:r>
            <a:r>
              <a:rPr lang="en-GB" b="1" dirty="0">
                <a:latin typeface="Courier New" pitchFamily="49" charset="0"/>
                <a:cs typeface="Courier New" pitchFamily="49" charset="0"/>
              </a:rPr>
              <a:t>()</a:t>
            </a:r>
            <a:r>
              <a:rPr lang="en-GB" dirty="0"/>
              <a:t>– works as per </a:t>
            </a:r>
            <a:r>
              <a:rPr lang="en-GB" dirty="0" err="1"/>
              <a:t>parseInt</a:t>
            </a:r>
            <a:r>
              <a:rPr lang="en-GB" dirty="0"/>
              <a:t>(), but preserves numeric values after the decimal point:</a:t>
            </a:r>
          </a:p>
          <a:p>
            <a:endParaRPr lang="en-GB" dirty="0"/>
          </a:p>
          <a:p>
            <a:r>
              <a:rPr lang="en-GB" dirty="0"/>
              <a:t>	</a:t>
            </a:r>
            <a:r>
              <a:rPr lang="en-GB" i="1" dirty="0" err="1"/>
              <a:t>parseFloat</a:t>
            </a:r>
            <a:r>
              <a:rPr lang="en-GB" i="1" dirty="0"/>
              <a:t>(55.95)</a:t>
            </a:r>
            <a:r>
              <a:rPr lang="en-GB" dirty="0"/>
              <a:t> would return 55.95 as a number</a:t>
            </a:r>
          </a:p>
          <a:p>
            <a:r>
              <a:rPr lang="en-GB" dirty="0"/>
              <a:t>	</a:t>
            </a:r>
            <a:r>
              <a:rPr lang="en-GB" i="1" dirty="0" err="1"/>
              <a:t>parseFloat</a:t>
            </a:r>
            <a:r>
              <a:rPr lang="en-GB" i="1" dirty="0"/>
              <a:t>("55.95boom!")</a:t>
            </a:r>
            <a:r>
              <a:rPr lang="en-GB" dirty="0"/>
              <a:t> would also return 55.95 also</a:t>
            </a:r>
          </a:p>
          <a:p>
            <a:endParaRPr lang="en-GB" dirty="0"/>
          </a:p>
          <a:p>
            <a:r>
              <a:rPr lang="en-GB" dirty="0"/>
              <a:t>Both </a:t>
            </a:r>
            <a:r>
              <a:rPr lang="en-GB" b="1" dirty="0" err="1"/>
              <a:t>parseInt</a:t>
            </a:r>
            <a:r>
              <a:rPr lang="en-GB" dirty="0"/>
              <a:t> and </a:t>
            </a:r>
            <a:r>
              <a:rPr lang="en-GB" b="1" dirty="0" err="1"/>
              <a:t>parseFloat</a:t>
            </a:r>
            <a:r>
              <a:rPr lang="en-GB" dirty="0"/>
              <a:t> return a </a:t>
            </a:r>
            <a:r>
              <a:rPr lang="en-GB" dirty="0" err="1"/>
              <a:t>NaN</a:t>
            </a:r>
            <a:r>
              <a:rPr lang="en-GB" dirty="0"/>
              <a:t> error object if the conversion can not occur, which you can detect using the </a:t>
            </a:r>
            <a:r>
              <a:rPr lang="en-GB" b="1" dirty="0" err="1"/>
              <a:t>isNan</a:t>
            </a:r>
            <a:r>
              <a:rPr lang="en-GB" b="1" dirty="0"/>
              <a:t>()</a:t>
            </a:r>
            <a:r>
              <a:rPr lang="en-GB" dirty="0"/>
              <a:t> function.</a:t>
            </a:r>
          </a:p>
          <a:p>
            <a:endParaRPr lang="en-GB" dirty="0"/>
          </a:p>
          <a:p>
            <a:endParaRPr lang="en-GB" dirty="0"/>
          </a:p>
        </p:txBody>
      </p:sp>
    </p:spTree>
    <p:extLst>
      <p:ext uri="{BB962C8B-B14F-4D97-AF65-F5344CB8AC3E}">
        <p14:creationId xmlns:p14="http://schemas.microsoft.com/office/powerpoint/2010/main" val="12863070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2255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84616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28.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9.png"/><Relationship Id="rId1" Type="http://schemas.openxmlformats.org/officeDocument/2006/relationships/slideMaster" Target="../slideMasters/slideMaster4.xml"/><Relationship Id="rId4" Type="http://schemas.openxmlformats.org/officeDocument/2006/relationships/image" Target="../media/image6.svg"/></Relationships>
</file>

<file path=ppt/slideLayouts/_rels/slideLayout1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6.png"/><Relationship Id="rId1" Type="http://schemas.openxmlformats.org/officeDocument/2006/relationships/slideMaster" Target="../slideMasters/slideMaster5.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7.png"/><Relationship Id="rId1" Type="http://schemas.openxmlformats.org/officeDocument/2006/relationships/slideMaster" Target="../slideMasters/slideMaster5.xml"/><Relationship Id="rId4" Type="http://schemas.openxmlformats.org/officeDocument/2006/relationships/image" Target="../media/image6.sv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media/image37.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png"/><Relationship Id="rId1" Type="http://schemas.openxmlformats.org/officeDocument/2006/relationships/slideMaster" Target="../slideMasters/slideMaster5.xml"/><Relationship Id="rId5" Type="http://schemas.microsoft.com/office/2007/relationships/hdphoto" Target="../media/hdphoto3.wdp"/><Relationship Id="rId4" Type="http://schemas.openxmlformats.org/officeDocument/2006/relationships/image" Target="../media/image36.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6.png"/><Relationship Id="rId1" Type="http://schemas.openxmlformats.org/officeDocument/2006/relationships/slideMaster" Target="../slideMasters/slideMaster5.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7.png"/><Relationship Id="rId1" Type="http://schemas.openxmlformats.org/officeDocument/2006/relationships/slideMaster" Target="../slideMasters/slideMaster5.xml"/><Relationship Id="rId4" Type="http://schemas.openxmlformats.org/officeDocument/2006/relationships/image" Target="../media/image6.svg"/></Relationships>
</file>

<file path=ppt/slideLayouts/_rels/slideLayout16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8.png"/><Relationship Id="rId1" Type="http://schemas.openxmlformats.org/officeDocument/2006/relationships/slideMaster" Target="../slideMasters/slideMaster6.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png"/><Relationship Id="rId1" Type="http://schemas.openxmlformats.org/officeDocument/2006/relationships/slideMaster" Target="../slideMasters/slideMaster6.xml"/><Relationship Id="rId5" Type="http://schemas.microsoft.com/office/2007/relationships/hdphoto" Target="../media/hdphoto2.wdp"/><Relationship Id="rId4" Type="http://schemas.openxmlformats.org/officeDocument/2006/relationships/image" Target="../media/image26.pn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8.png"/><Relationship Id="rId1" Type="http://schemas.openxmlformats.org/officeDocument/2006/relationships/slideMaster" Target="../slideMasters/slideMaster6.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10.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4.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9.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10.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0.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jpe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4.pn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png"/><Relationship Id="rId1" Type="http://schemas.openxmlformats.org/officeDocument/2006/relationships/slideMaster" Target="../slideMasters/slideMaster3.xml"/><Relationship Id="rId5" Type="http://schemas.microsoft.com/office/2007/relationships/hdphoto" Target="../media/hdphoto2.wdp"/><Relationship Id="rId4" Type="http://schemas.openxmlformats.org/officeDocument/2006/relationships/image" Target="../media/image26.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4.pn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28.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9.png"/><Relationship Id="rId1" Type="http://schemas.openxmlformats.org/officeDocument/2006/relationships/slideMaster" Target="../slideMasters/slideMaster4.xml"/><Relationship Id="rId4" Type="http://schemas.openxmlformats.org/officeDocument/2006/relationships/image" Target="../media/image6.sv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29.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QA Template_Title Slid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914400" y="1063566"/>
            <a:ext cx="10364400" cy="2556000"/>
          </a:xfrm>
          <a:prstGeom prst="rect">
            <a:avLst/>
          </a:prstGeom>
        </p:spPr>
        <p:txBody>
          <a:bodyPr wrap="square" anchor="b" anchorCtr="0">
            <a:normAutofit/>
          </a:bodyPr>
          <a:lstStyle>
            <a:lvl1pPr marL="0" indent="0" algn="ctr">
              <a:defRPr sz="6000" b="0" i="0" baseline="0">
                <a:solidFill>
                  <a:srgbClr val="555454"/>
                </a:solidFill>
                <a:latin typeface="+mj-lt"/>
              </a:defRPr>
            </a:lvl1pPr>
          </a:lstStyle>
          <a:p>
            <a:r>
              <a:rPr lang="en-GB" noProof="0" dirty="0"/>
              <a:t>Insert module title</a:t>
            </a:r>
          </a:p>
        </p:txBody>
      </p:sp>
      <p:sp>
        <p:nvSpPr>
          <p:cNvPr id="7" name="Subtitle 2"/>
          <p:cNvSpPr>
            <a:spLocks noGrp="1"/>
          </p:cNvSpPr>
          <p:nvPr>
            <p:ph type="subTitle" idx="1" hasCustomPrompt="1"/>
          </p:nvPr>
        </p:nvSpPr>
        <p:spPr>
          <a:xfrm>
            <a:off x="914400" y="3886200"/>
            <a:ext cx="10364400" cy="439200"/>
          </a:xfrm>
        </p:spPr>
        <p:txBody>
          <a:bodyPr wrap="square">
            <a:noAutofit/>
          </a:bodyPr>
          <a:lstStyle>
            <a:lvl1pPr marL="0" indent="0" algn="ctr">
              <a:spcBef>
                <a:spcPts val="0"/>
              </a:spcBef>
              <a:buNone/>
              <a:defRPr sz="2000" b="0" i="0" cap="all" spc="300" baseline="0">
                <a:solidFill>
                  <a:srgbClr val="2E2D2C"/>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GB" noProof="0" dirty="0"/>
              <a:t>MODULE X</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15542" y="5734420"/>
            <a:ext cx="748759" cy="52710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Title slide 1">
    <p:bg>
      <p:bgPr>
        <a:solidFill>
          <a:srgbClr val="03EAB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978A22-79ED-C346-B050-A5F64C0ACAA5}"/>
              </a:ext>
            </a:extLst>
          </p:cNvPr>
          <p:cNvPicPr>
            <a:picLocks noChangeAspect="1"/>
          </p:cNvPicPr>
          <p:nvPr userDrawn="1"/>
        </p:nvPicPr>
        <p:blipFill rotWithShape="1">
          <a:blip r:embed="rId2"/>
          <a:srcRect l="2329" t="3699" r="30729" b="22632"/>
          <a:stretch/>
        </p:blipFill>
        <p:spPr>
          <a:xfrm>
            <a:off x="2848191" y="0"/>
            <a:ext cx="9343809"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1" name="Rectangle 10">
            <a:extLst>
              <a:ext uri="{FF2B5EF4-FFF2-40B4-BE49-F238E27FC236}">
                <a16:creationId xmlns:a16="http://schemas.microsoft.com/office/drawing/2014/main" id="{2FEF35C1-44BF-B94B-A048-96124C64D19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2" name="Rectangle 11">
            <a:extLst>
              <a:ext uri="{FF2B5EF4-FFF2-40B4-BE49-F238E27FC236}">
                <a16:creationId xmlns:a16="http://schemas.microsoft.com/office/drawing/2014/main" id="{78654564-8AAA-2B4B-A7F2-A093E969C4FB}"/>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5" name="TextBox 14">
            <a:extLst>
              <a:ext uri="{FF2B5EF4-FFF2-40B4-BE49-F238E27FC236}">
                <a16:creationId xmlns:a16="http://schemas.microsoft.com/office/drawing/2014/main" id="{6242ED7C-2A6C-3E44-B7D0-6425FE2948CD}"/>
              </a:ext>
            </a:extLst>
          </p:cNvPr>
          <p:cNvSpPr txBox="1"/>
          <p:nvPr userDrawn="1"/>
        </p:nvSpPr>
        <p:spPr>
          <a:xfrm>
            <a:off x="385300" y="6635830"/>
            <a:ext cx="6062634" cy="269359"/>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296155885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Section Divider_05">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71998214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Section Divider_06">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3"/>
          </a:solidFill>
        </p:spPr>
        <p:txBody>
          <a:bodyPr wrap="square" lIns="0" tIns="0" rIns="0" bIns="0" rtlCol="0"/>
          <a:lstStyle/>
          <a:p>
            <a:endParaRPr sz="1029"/>
          </a:p>
        </p:txBody>
      </p:sp>
    </p:spTree>
    <p:extLst>
      <p:ext uri="{BB962C8B-B14F-4D97-AF65-F5344CB8AC3E}">
        <p14:creationId xmlns:p14="http://schemas.microsoft.com/office/powerpoint/2010/main" val="330185543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p:cSld name="Overview or quotes 01">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89962301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p:cSld name="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6371311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p:cSld name="Overview or quotes 03">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25174125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p:cSld name="Overview or quotes 04">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73232698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p:cSld name="Overview or quotes 05">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05792138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Overview or quotes 06">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p:nvGrpSpPr>
        <p:grpSpPr>
          <a:xfrm>
            <a:off x="-562704" y="4391077"/>
            <a:ext cx="5338709" cy="2177830"/>
            <a:chOff x="-2229" y="2361812"/>
            <a:chExt cx="11067619" cy="4514835"/>
          </a:xfrm>
          <a:solidFill>
            <a:schemeClr val="accent4"/>
          </a:solidFill>
        </p:grpSpPr>
        <p:sp>
          <p:nvSpPr>
            <p:cNvPr id="19" name="Freeform 18">
              <a:extLst>
                <a:ext uri="{FF2B5EF4-FFF2-40B4-BE49-F238E27FC236}">
                  <a16:creationId xmlns:a16="http://schemas.microsoft.com/office/drawing/2014/main" id="{E1FD4820-850C-3047-9711-AD5DD789A3DD}"/>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2888830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p:cSld name="Overview or quotes 07">
    <p:spTree>
      <p:nvGrpSpPr>
        <p:cNvPr id="1" name=""/>
        <p:cNvGrpSpPr/>
        <p:nvPr/>
      </p:nvGrpSpPr>
      <p:grpSpPr>
        <a:xfrm>
          <a:off x="0" y="0"/>
          <a:ext cx="0" cy="0"/>
          <a:chOff x="0" y="0"/>
          <a:chExt cx="0" cy="0"/>
        </a:xfrm>
      </p:grpSpPr>
      <p:sp>
        <p:nvSpPr>
          <p:cNvPr id="6" name="Rectangle 5"/>
          <p:cNvSpPr/>
          <p:nvPr/>
        </p:nvSpPr>
        <p:spPr>
          <a:xfrm>
            <a:off x="0"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33232355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4"/>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47804866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2_Title slide 1">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55FC24-E422-114B-A553-7B78DA632033}"/>
              </a:ext>
            </a:extLst>
          </p:cNvPr>
          <p:cNvPicPr>
            <a:picLocks noChangeAspect="1"/>
          </p:cNvPicPr>
          <p:nvPr userDrawn="1"/>
        </p:nvPicPr>
        <p:blipFill rotWithShape="1">
          <a:blip r:embed="rId2"/>
          <a:srcRect l="2183" t="12360" r="26272" b="13969"/>
          <a:stretch/>
        </p:blipFill>
        <p:spPr>
          <a:xfrm>
            <a:off x="2203731" y="-1"/>
            <a:ext cx="9988270" cy="6858001"/>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1" name="Rectangle 10">
            <a:extLst>
              <a:ext uri="{FF2B5EF4-FFF2-40B4-BE49-F238E27FC236}">
                <a16:creationId xmlns:a16="http://schemas.microsoft.com/office/drawing/2014/main" id="{2FEF35C1-44BF-B94B-A048-96124C64D19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2" name="Rectangle 11">
            <a:extLst>
              <a:ext uri="{FF2B5EF4-FFF2-40B4-BE49-F238E27FC236}">
                <a16:creationId xmlns:a16="http://schemas.microsoft.com/office/drawing/2014/main" id="{78654564-8AAA-2B4B-A7F2-A093E969C4FB}"/>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TextBox 13">
            <a:extLst>
              <a:ext uri="{FF2B5EF4-FFF2-40B4-BE49-F238E27FC236}">
                <a16:creationId xmlns:a16="http://schemas.microsoft.com/office/drawing/2014/main" id="{75CA18AC-8D40-4E4D-8133-F8794138479B}"/>
              </a:ext>
            </a:extLst>
          </p:cNvPr>
          <p:cNvSpPr txBox="1"/>
          <p:nvPr userDrawn="1"/>
        </p:nvSpPr>
        <p:spPr>
          <a:xfrm>
            <a:off x="385300" y="6635830"/>
            <a:ext cx="6062634" cy="269359"/>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2244620939"/>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4"/>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p:nvSpPr>
        <p:spPr>
          <a:xfrm>
            <a:off x="0" y="4968240"/>
            <a:ext cx="738525" cy="3309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09930038-7324-754A-9850-A216F52D7ED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60578529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4"/>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CDF1ACB8-AF73-DE42-B25D-407198650B9A}"/>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21769797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3"/>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E45BD70D-705E-6C48-85F0-2B8B8D29C2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76395929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3"/>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61090407-4F3B-F847-A7AB-C8C0EFB28AF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61802367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p:nvGrpSpPr>
        <p:grpSpPr>
          <a:xfrm>
            <a:off x="-754639" y="4113557"/>
            <a:ext cx="5797612" cy="2365031"/>
            <a:chOff x="-2229" y="2361812"/>
            <a:chExt cx="11067619" cy="4514835"/>
          </a:xfrm>
          <a:solidFill>
            <a:schemeClr val="accent3"/>
          </a:solidFill>
        </p:grpSpPr>
        <p:sp>
          <p:nvSpPr>
            <p:cNvPr id="20" name="Freeform 19">
              <a:extLst>
                <a:ext uri="{FF2B5EF4-FFF2-40B4-BE49-F238E27FC236}">
                  <a16:creationId xmlns:a16="http://schemas.microsoft.com/office/drawing/2014/main" id="{2F450B4C-241D-A544-BBEF-175E01D6A139}"/>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E49C0454-8721-7947-A56E-58D569350C28}"/>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39369385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E98B0132-AE9F-DA4C-9229-D8371E10A71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0288452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27516099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43935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p:nvSpPr>
        <p:spPr>
          <a:xfrm>
            <a:off x="0" y="5832402"/>
            <a:ext cx="3047640" cy="3388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A46C840F-99B2-8C4C-A37D-F1F388F0C20C}"/>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37806007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88241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39C13B6-7320-8544-8C3F-972BE573F629}"/>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53966895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91069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032C547-F94C-1241-9D31-1F73ADBB2494}"/>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02289274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8" name="Text Placeholder 6">
            <a:extLst>
              <a:ext uri="{FF2B5EF4-FFF2-40B4-BE49-F238E27FC236}">
                <a16:creationId xmlns:a16="http://schemas.microsoft.com/office/drawing/2014/main" id="{EC1B3813-DD9D-954E-BE79-A994AB3AFD51}"/>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9" name="TextBox 8">
            <a:extLst>
              <a:ext uri="{FF2B5EF4-FFF2-40B4-BE49-F238E27FC236}">
                <a16:creationId xmlns:a16="http://schemas.microsoft.com/office/drawing/2014/main" id="{EACE7A31-7984-854F-B96F-E487C12E529B}"/>
              </a:ext>
            </a:extLst>
          </p:cNvPr>
          <p:cNvSpPr txBox="1"/>
          <p:nvPr userDrawn="1"/>
        </p:nvSpPr>
        <p:spPr>
          <a:xfrm>
            <a:off x="385300" y="6635830"/>
            <a:ext cx="6062634" cy="269359"/>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bg2"/>
                </a:solidFill>
                <a:effectLst/>
                <a:latin typeface="+mn-lt"/>
                <a:ea typeface="+mn-ea"/>
                <a:cs typeface="+mn-cs"/>
              </a:rPr>
              <a:t>"</a:t>
            </a:r>
            <a:r>
              <a:rPr lang="en-GB" sz="800" b="0" i="1" kern="1200">
                <a:solidFill>
                  <a:schemeClr val="bg2"/>
                </a:solidFill>
                <a:effectLst/>
                <a:latin typeface="+mn-lt"/>
                <a:ea typeface="+mn-ea"/>
                <a:cs typeface="+mn-cs"/>
              </a:rPr>
              <a:t>Based upon AXELOS® MSP® materials. Material is used under licence from AXELOS Limited. All rights reserved."</a:t>
            </a:r>
            <a:endParaRPr lang="en-GB" sz="800" b="0" i="0" kern="1200">
              <a:solidFill>
                <a:schemeClr val="bg2"/>
              </a:solidFill>
              <a:effectLst/>
              <a:latin typeface="+mn-lt"/>
              <a:ea typeface="+mn-ea"/>
              <a:cs typeface="+mn-cs"/>
            </a:endParaRPr>
          </a:p>
          <a:p>
            <a:pPr algn="l"/>
            <a:endParaRPr lang="en-US" sz="800">
              <a:solidFill>
                <a:schemeClr val="bg2"/>
              </a:solidFill>
            </a:endParaRPr>
          </a:p>
        </p:txBody>
      </p:sp>
    </p:spTree>
    <p:extLst>
      <p:ext uri="{BB962C8B-B14F-4D97-AF65-F5344CB8AC3E}">
        <p14:creationId xmlns:p14="http://schemas.microsoft.com/office/powerpoint/2010/main" val="105697676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10865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698D41BD-7B3B-1742-B394-CDE3B9E03C5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29109871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p:nvGrpSpPr>
        <p:grpSpPr>
          <a:xfrm>
            <a:off x="809430" y="4944517"/>
            <a:ext cx="5224040" cy="2153538"/>
            <a:chOff x="-2229" y="2361812"/>
            <a:chExt cx="11067619" cy="4514835"/>
          </a:xfrm>
          <a:solidFill>
            <a:schemeClr val="accent4"/>
          </a:solidFill>
        </p:grpSpPr>
        <p:sp>
          <p:nvSpPr>
            <p:cNvPr id="10" name="Freeform 9">
              <a:extLst>
                <a:ext uri="{FF2B5EF4-FFF2-40B4-BE49-F238E27FC236}">
                  <a16:creationId xmlns:a16="http://schemas.microsoft.com/office/drawing/2014/main" id="{AB1585F1-E215-1548-8637-7E8C0385C15A}"/>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p:nvSpPr>
        <p:spPr>
          <a:xfrm>
            <a:off x="0" y="5647991"/>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p:nvSpPr>
        <p:spPr>
          <a:xfrm>
            <a:off x="0" y="6186279"/>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E2A682AD-D487-474A-ACC8-8097477C31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39492589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06228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p:nvSpPr>
        <p:spPr>
          <a:xfrm>
            <a:off x="-2933" y="5945277"/>
            <a:ext cx="1465659" cy="338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37A21872-726D-FD41-8C44-AEDB5C04354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2710556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Activity 02">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p:nvSpPr>
        <p:spPr>
          <a:xfrm>
            <a:off x="1284514" y="377546"/>
            <a:ext cx="5336420" cy="6147015"/>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115330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1_Title Slide - White / Purple">
    <p:spTree>
      <p:nvGrpSpPr>
        <p:cNvPr id="1" name=""/>
        <p:cNvGrpSpPr/>
        <p:nvPr/>
      </p:nvGrpSpPr>
      <p:grpSpPr>
        <a:xfrm>
          <a:off x="0" y="0"/>
          <a:ext cx="0" cy="0"/>
          <a:chOff x="0" y="0"/>
          <a:chExt cx="0" cy="0"/>
        </a:xfrm>
      </p:grpSpPr>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
        <p:nvSpPr>
          <p:cNvPr id="6" name="Title 1">
            <a:extLst>
              <a:ext uri="{FF2B5EF4-FFF2-40B4-BE49-F238E27FC236}">
                <a16:creationId xmlns:a16="http://schemas.microsoft.com/office/drawing/2014/main" id="{E0184910-58FA-4EFA-A539-4B89BFCDC982}"/>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
        <p:nvSpPr>
          <p:cNvPr id="8" name="Text Placeholder 3">
            <a:extLst>
              <a:ext uri="{FF2B5EF4-FFF2-40B4-BE49-F238E27FC236}">
                <a16:creationId xmlns:a16="http://schemas.microsoft.com/office/drawing/2014/main" id="{E6FB43B3-B490-477F-9165-5EA7092C4040}"/>
              </a:ext>
            </a:extLst>
          </p:cNvPr>
          <p:cNvSpPr>
            <a:spLocks noGrp="1"/>
          </p:cNvSpPr>
          <p:nvPr>
            <p:ph type="body" sz="quarter" idx="10" hasCustomPrompt="1"/>
          </p:nvPr>
        </p:nvSpPr>
        <p:spPr>
          <a:xfrm>
            <a:off x="376237" y="5768975"/>
            <a:ext cx="6604609" cy="695117"/>
          </a:xfrm>
        </p:spPr>
        <p:txBody>
          <a:bodyPr/>
          <a:lstStyle>
            <a:lvl1pPr marL="0" marR="0" indent="0" algn="l" defTabSz="914377" rtl="0" eaLnBrk="1" fontAlgn="auto" latinLnBrk="0" hangingPunct="1">
              <a:lnSpc>
                <a:spcPct val="100000"/>
              </a:lnSpc>
              <a:spcBef>
                <a:spcPts val="0"/>
              </a:spcBef>
              <a:spcAft>
                <a:spcPts val="651"/>
              </a:spcAft>
              <a:buClrTx/>
              <a:buSzPct val="115000"/>
              <a:buFontTx/>
              <a:buNone/>
              <a:tabLst/>
              <a:defRPr baseline="0"/>
            </a:lvl1pPr>
          </a:lstStyle>
          <a:p>
            <a:pPr marL="0" marR="0" lvl="0" indent="0" algn="l" defTabSz="914377" rtl="0" eaLnBrk="1" fontAlgn="auto" latinLnBrk="0" hangingPunct="1">
              <a:lnSpc>
                <a:spcPct val="100000"/>
              </a:lnSpc>
              <a:spcBef>
                <a:spcPts val="0"/>
              </a:spcBef>
              <a:spcAft>
                <a:spcPts val="651"/>
              </a:spcAft>
              <a:buClrTx/>
              <a:buSzPct val="115000"/>
              <a:buFontTx/>
              <a:buNone/>
              <a:tabLst/>
              <a:defRPr/>
            </a:pPr>
            <a:r>
              <a:rPr lang="en-GB" dirty="0"/>
              <a:t>Hope you enjoyed this learning journey.</a:t>
            </a:r>
          </a:p>
          <a:p>
            <a:pPr lvl="0"/>
            <a:endParaRPr lang="en-US" dirty="0"/>
          </a:p>
        </p:txBody>
      </p:sp>
    </p:spTree>
    <p:extLst>
      <p:ext uri="{BB962C8B-B14F-4D97-AF65-F5344CB8AC3E}">
        <p14:creationId xmlns:p14="http://schemas.microsoft.com/office/powerpoint/2010/main" val="8799811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1_Title Slide - White / Re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marL="0" marR="0" indent="0" algn="l" defTabSz="914377" rtl="0" eaLnBrk="1" fontAlgn="auto" latinLnBrk="0" hangingPunct="1">
              <a:lnSpc>
                <a:spcPct val="100000"/>
              </a:lnSpc>
              <a:spcBef>
                <a:spcPts val="0"/>
              </a:spcBef>
              <a:spcAft>
                <a:spcPts val="651"/>
              </a:spcAft>
              <a:buClrTx/>
              <a:buSzPct val="115000"/>
              <a:buFontTx/>
              <a:buNone/>
              <a:tabLst/>
              <a:defRPr baseline="0"/>
            </a:lvl1pPr>
          </a:lstStyle>
          <a:p>
            <a:pPr marL="0" marR="0" lvl="0" indent="0" algn="l" defTabSz="914377" rtl="0" eaLnBrk="1" fontAlgn="auto" latinLnBrk="0" hangingPunct="1">
              <a:lnSpc>
                <a:spcPct val="100000"/>
              </a:lnSpc>
              <a:spcBef>
                <a:spcPts val="0"/>
              </a:spcBef>
              <a:spcAft>
                <a:spcPts val="651"/>
              </a:spcAft>
              <a:buClrTx/>
              <a:buSzPct val="115000"/>
              <a:buFontTx/>
              <a:buNone/>
              <a:tabLst/>
              <a:defRPr/>
            </a:pPr>
            <a:r>
              <a:rPr lang="en-GB" dirty="0"/>
              <a:t>Hope you enjoyed this learning journey.</a:t>
            </a:r>
          </a:p>
          <a:p>
            <a:pPr lvl="0"/>
            <a:endParaRPr lang="en-US" dirty="0"/>
          </a:p>
        </p:txBody>
      </p:sp>
    </p:spTree>
    <p:extLst>
      <p:ext uri="{BB962C8B-B14F-4D97-AF65-F5344CB8AC3E}">
        <p14:creationId xmlns:p14="http://schemas.microsoft.com/office/powerpoint/2010/main" val="239645182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1_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1" name="Picture 10"/>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272675065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p:cSld name="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62038125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p:cSld name="Housekeeping">
    <p:bg>
      <p:bgPr>
        <a:solidFill>
          <a:schemeClr val="accent5"/>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6"/>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BC7927F0-0060-E641-9DF6-FBEA1036D28B}"/>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234650667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p:cSld name="1_Housekeeping">
    <p:bg>
      <p:bgPr>
        <a:solidFill>
          <a:schemeClr val="accent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963AF44A-1995-DE4D-9A46-5A2394C80A9F}"/>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10907591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Meet &amp; Greet">
    <p:bg>
      <p:bgPr>
        <a:solidFill>
          <a:schemeClr val="tx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54A14CF-61C2-1544-8DD4-749EC1BACD20}"/>
              </a:ext>
            </a:extLst>
          </p:cNvPr>
          <p:cNvPicPr>
            <a:picLocks noChangeAspect="1"/>
          </p:cNvPicPr>
          <p:nvPr userDrawn="1"/>
        </p:nvPicPr>
        <p:blipFill rotWithShape="1">
          <a:blip r:embed="rId2"/>
          <a:srcRect t="6959" b="2252"/>
          <a:stretch/>
        </p:blipFill>
        <p:spPr>
          <a:xfrm>
            <a:off x="2384860" y="0"/>
            <a:ext cx="9803283"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sp>
        <p:nvSpPr>
          <p:cNvPr id="7" name="TextBox 6">
            <a:extLst>
              <a:ext uri="{FF2B5EF4-FFF2-40B4-BE49-F238E27FC236}">
                <a16:creationId xmlns:a16="http://schemas.microsoft.com/office/drawing/2014/main" id="{194BDFBD-E529-8F4E-A206-614E11F194EC}"/>
              </a:ext>
            </a:extLst>
          </p:cNvPr>
          <p:cNvSpPr txBox="1"/>
          <p:nvPr userDrawn="1"/>
        </p:nvSpPr>
        <p:spPr>
          <a:xfrm>
            <a:off x="385300" y="6635830"/>
            <a:ext cx="6062634" cy="269359"/>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3818476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Meet &amp; Greet 2">
    <p:bg>
      <p:bgPr>
        <a:solidFill>
          <a:srgbClr val="E8CC47"/>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pic>
        <p:nvPicPr>
          <p:cNvPr id="6" name="Picture 5">
            <a:extLst>
              <a:ext uri="{FF2B5EF4-FFF2-40B4-BE49-F238E27FC236}">
                <a16:creationId xmlns:a16="http://schemas.microsoft.com/office/drawing/2014/main" id="{D5995ECC-57F0-414E-B59C-F055BAC9DFC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spTree>
    <p:extLst>
      <p:ext uri="{BB962C8B-B14F-4D97-AF65-F5344CB8AC3E}">
        <p14:creationId xmlns:p14="http://schemas.microsoft.com/office/powerpoint/2010/main" val="2605640385"/>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1_Meet &amp; Greet 2">
    <p:bg>
      <p:bgPr>
        <a:solidFill>
          <a:srgbClr val="FF6124"/>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pic>
        <p:nvPicPr>
          <p:cNvPr id="6" name="Picture 5">
            <a:extLst>
              <a:ext uri="{FF2B5EF4-FFF2-40B4-BE49-F238E27FC236}">
                <a16:creationId xmlns:a16="http://schemas.microsoft.com/office/drawing/2014/main" id="{EF62B12B-0209-4F2C-B3BB-EE7164671235}"/>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spTree>
    <p:extLst>
      <p:ext uri="{BB962C8B-B14F-4D97-AF65-F5344CB8AC3E}">
        <p14:creationId xmlns:p14="http://schemas.microsoft.com/office/powerpoint/2010/main" val="194151392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p:cSld name="Section Divider_01">
    <p:bg>
      <p:bgPr>
        <a:solidFill>
          <a:schemeClr val="accent5"/>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p:nvGrpSpPr>
        <p:grpSpPr>
          <a:xfrm>
            <a:off x="3297653" y="2366579"/>
            <a:ext cx="7767721" cy="4491421"/>
            <a:chOff x="7799133" y="1870745"/>
            <a:chExt cx="1010349" cy="584292"/>
          </a:xfrm>
          <a:solidFill>
            <a:schemeClr val="accent6"/>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bg1"/>
                </a:solidFill>
              </a:defRPr>
            </a:lvl1pPr>
          </a:lstStyle>
          <a:p>
            <a:r>
              <a:rPr lang="en-US" noProof="0"/>
              <a:t>CLICK TO EDIT TITLE</a:t>
            </a:r>
            <a:endParaRPr lang="en-GB" noProof="0"/>
          </a:p>
        </p:txBody>
      </p:sp>
      <p:sp>
        <p:nvSpPr>
          <p:cNvPr id="2" name="Rectangle 1"/>
          <p:cNvSpPr/>
          <p:nvPr/>
        </p:nvSpPr>
        <p:spPr>
          <a:xfrm>
            <a:off x="0" y="3843795"/>
            <a:ext cx="82296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p:nvSpPr>
        <p:spPr>
          <a:xfrm>
            <a:off x="-10131" y="4967139"/>
            <a:ext cx="8239732"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7975937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Section Divider_02">
    <p:bg>
      <p:bgPr>
        <a:solidFill>
          <a:schemeClr val="accent5"/>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71052000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p:cSld name="Section Divider_03">
    <p:bg>
      <p:bgPr>
        <a:solidFill>
          <a:schemeClr val="accent5"/>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p:nvGrpSpPr>
        <p:grpSpPr>
          <a:xfrm>
            <a:off x="-15598" y="2769835"/>
            <a:ext cx="9506731" cy="4129712"/>
            <a:chOff x="1797250" y="3059102"/>
            <a:chExt cx="1632958" cy="495300"/>
          </a:xfrm>
          <a:solidFill>
            <a:schemeClr val="accent6"/>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34590038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p:cSld name="Section Divider_04">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sp>
        <p:nvSpPr>
          <p:cNvPr id="13" name="Freeform 12">
            <a:extLst>
              <a:ext uri="{FF2B5EF4-FFF2-40B4-BE49-F238E27FC236}">
                <a16:creationId xmlns:a16="http://schemas.microsoft.com/office/drawing/2014/main" id="{5D4E77AD-4E3B-4C4C-B2E4-D1513A99EF68}"/>
              </a:ext>
            </a:extLst>
          </p:cNvPr>
          <p:cNvSpPr/>
          <p:nvPr/>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2" name="Rectangle 1"/>
          <p:cNvSpPr/>
          <p:nvPr/>
        </p:nvSpPr>
        <p:spPr>
          <a:xfrm>
            <a:off x="2" y="1562471"/>
            <a:ext cx="8120063" cy="579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34850470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p:cSld name="Section Divider_05">
    <p:bg>
      <p:bgPr>
        <a:solidFill>
          <a:schemeClr val="accent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411769808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p:cSld name="Section Divider_06">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Tree>
    <p:extLst>
      <p:ext uri="{BB962C8B-B14F-4D97-AF65-F5344CB8AC3E}">
        <p14:creationId xmlns:p14="http://schemas.microsoft.com/office/powerpoint/2010/main" val="28606608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p:cSld name="Overview or quotes 01">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448849849"/>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p:cSld name="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836789"/>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Meet &amp; Greet">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8679AE-C215-C04E-A156-9D6D5003D403}"/>
              </a:ext>
            </a:extLst>
          </p:cNvPr>
          <p:cNvPicPr>
            <a:picLocks noChangeAspect="1"/>
          </p:cNvPicPr>
          <p:nvPr userDrawn="1"/>
        </p:nvPicPr>
        <p:blipFill rotWithShape="1">
          <a:blip r:embed="rId2"/>
          <a:srcRect r="17291"/>
          <a:stretch/>
        </p:blipFill>
        <p:spPr>
          <a:xfrm>
            <a:off x="3687102" y="0"/>
            <a:ext cx="8504898"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sp>
        <p:nvSpPr>
          <p:cNvPr id="7" name="TextBox 6">
            <a:extLst>
              <a:ext uri="{FF2B5EF4-FFF2-40B4-BE49-F238E27FC236}">
                <a16:creationId xmlns:a16="http://schemas.microsoft.com/office/drawing/2014/main" id="{C577C74B-813C-E741-8F6F-FF8EE07FD7A5}"/>
              </a:ext>
            </a:extLst>
          </p:cNvPr>
          <p:cNvSpPr txBox="1"/>
          <p:nvPr userDrawn="1"/>
        </p:nvSpPr>
        <p:spPr>
          <a:xfrm>
            <a:off x="385300" y="6635830"/>
            <a:ext cx="6062634" cy="269359"/>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127795866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p:cSld name="Overview or quotes 03">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27431628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p:cSld name="Overview or quotes 04">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6780983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p:cSld name="Overview or quotes 05">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69647341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p:cSld name="Overview or quotes 06">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p:nvGrpSpPr>
        <p:grpSpPr>
          <a:xfrm>
            <a:off x="-562704" y="4391077"/>
            <a:ext cx="5338709" cy="2177830"/>
            <a:chOff x="-2229" y="2361812"/>
            <a:chExt cx="11067619" cy="4514835"/>
          </a:xfrm>
          <a:solidFill>
            <a:schemeClr val="accent5"/>
          </a:solidFill>
        </p:grpSpPr>
        <p:sp>
          <p:nvSpPr>
            <p:cNvPr id="19" name="Freeform 18">
              <a:extLst>
                <a:ext uri="{FF2B5EF4-FFF2-40B4-BE49-F238E27FC236}">
                  <a16:creationId xmlns:a16="http://schemas.microsoft.com/office/drawing/2014/main" id="{E1FD4820-850C-3047-9711-AD5DD789A3DD}"/>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3283979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p:cSld name="Overview or quotes 07">
    <p:spTree>
      <p:nvGrpSpPr>
        <p:cNvPr id="1" name=""/>
        <p:cNvGrpSpPr/>
        <p:nvPr/>
      </p:nvGrpSpPr>
      <p:grpSpPr>
        <a:xfrm>
          <a:off x="0" y="0"/>
          <a:ext cx="0" cy="0"/>
          <a:chOff x="0" y="0"/>
          <a:chExt cx="0" cy="0"/>
        </a:xfrm>
      </p:grpSpPr>
      <p:sp>
        <p:nvSpPr>
          <p:cNvPr id="6" name="Rectangle 5"/>
          <p:cNvSpPr/>
          <p:nvPr/>
        </p:nvSpPr>
        <p:spPr>
          <a:xfrm>
            <a:off x="0"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51495835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7007187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p:nvSpPr>
        <p:spPr>
          <a:xfrm>
            <a:off x="0" y="4968240"/>
            <a:ext cx="738525" cy="3309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E719BA34-23BB-1044-9AD7-64A0FC498A8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70782225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5"/>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303A16D8-C47D-2646-8D74-7305970A0AC7}"/>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48847130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99CE94EC-D689-0844-B168-B5C04CE1057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3296038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0D1907F4-B2E5-E241-8CFF-3C1A5962F4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50628531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tx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rgbClr val="004050"/>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rgbClr val="004050"/>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6" name="TextBox 15">
            <a:extLst>
              <a:ext uri="{FF2B5EF4-FFF2-40B4-BE49-F238E27FC236}">
                <a16:creationId xmlns:a16="http://schemas.microsoft.com/office/drawing/2014/main" id="{75886B91-086C-8841-A2A4-F1C6DC481C4C}"/>
              </a:ext>
            </a:extLst>
          </p:cNvPr>
          <p:cNvSpPr txBox="1"/>
          <p:nvPr userDrawn="1"/>
        </p:nvSpPr>
        <p:spPr>
          <a:xfrm>
            <a:off x="385300" y="6635830"/>
            <a:ext cx="6062634" cy="269359"/>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301894549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p:nvGrpSpPr>
        <p:grpSpPr>
          <a:xfrm>
            <a:off x="-754639" y="4113557"/>
            <a:ext cx="5797612" cy="2365031"/>
            <a:chOff x="-2229" y="2361812"/>
            <a:chExt cx="11067619" cy="4514835"/>
          </a:xfrm>
          <a:solidFill>
            <a:schemeClr val="accent6"/>
          </a:solidFill>
        </p:grpSpPr>
        <p:sp>
          <p:nvSpPr>
            <p:cNvPr id="20" name="Freeform 19">
              <a:extLst>
                <a:ext uri="{FF2B5EF4-FFF2-40B4-BE49-F238E27FC236}">
                  <a16:creationId xmlns:a16="http://schemas.microsoft.com/office/drawing/2014/main" id="{2F450B4C-241D-A544-BBEF-175E01D6A139}"/>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5A35AD87-FF52-FA40-A269-A1F35A25AE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58868698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6"/>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592D96B5-6708-5946-B56D-48C7C909EBD0}"/>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47135743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8314473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363942"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p:nvSpPr>
        <p:spPr>
          <a:xfrm>
            <a:off x="0" y="5832402"/>
            <a:ext cx="3047640" cy="3388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0ADBD2A6-9D59-8A42-B712-28AECE5544C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79486680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29795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425D0E0-656F-8441-9B06-9CCBF96661F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8983000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90422B83-86F8-9643-B75F-38DF13EE57D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40311068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853377"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ECDA1F6-68EE-9047-9ECF-D975CA62C8D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93213068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p:nvGrpSpPr>
        <p:grpSpPr>
          <a:xfrm>
            <a:off x="809430" y="4944517"/>
            <a:ext cx="5224040" cy="2153538"/>
            <a:chOff x="-2229" y="2361812"/>
            <a:chExt cx="11067619" cy="4514835"/>
          </a:xfrm>
          <a:solidFill>
            <a:schemeClr val="accent5"/>
          </a:solidFill>
        </p:grpSpPr>
        <p:sp>
          <p:nvSpPr>
            <p:cNvPr id="10" name="Freeform 9">
              <a:extLst>
                <a:ext uri="{FF2B5EF4-FFF2-40B4-BE49-F238E27FC236}">
                  <a16:creationId xmlns:a16="http://schemas.microsoft.com/office/drawing/2014/main" id="{AB1585F1-E215-1548-8637-7E8C0385C15A}"/>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p:nvSpPr>
        <p:spPr>
          <a:xfrm>
            <a:off x="0" y="5647991"/>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p:nvSpPr>
        <p:spPr>
          <a:xfrm>
            <a:off x="0" y="6186279"/>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3F2FEA9A-101A-5A4C-83E2-4C0044BA6EE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19083584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p:nvSpPr>
        <p:spPr>
          <a:xfrm>
            <a:off x="-2933" y="5945277"/>
            <a:ext cx="1465659" cy="338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23A21BE0-4841-FF4C-ABD6-32E1F111A99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40989241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p:cSld name="Activity 3">
    <p:bg>
      <p:bgPr>
        <a:solidFill>
          <a:srgbClr val="E8602E"/>
        </a:solidFill>
        <a:effectLst/>
      </p:bgPr>
    </p:bg>
    <p:spTree>
      <p:nvGrpSpPr>
        <p:cNvPr id="1" name=""/>
        <p:cNvGrpSpPr/>
        <p:nvPr/>
      </p:nvGrpSpPr>
      <p:grpSpPr>
        <a:xfrm>
          <a:off x="0" y="0"/>
          <a:ext cx="0" cy="0"/>
          <a:chOff x="0" y="0"/>
          <a:chExt cx="0" cy="0"/>
        </a:xfrm>
      </p:grpSpPr>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p:nvSpPr>
        <p:spPr>
          <a:xfrm>
            <a:off x="1284756" y="377825"/>
            <a:ext cx="5336178" cy="6146736"/>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dirty="0"/>
          </a:p>
        </p:txBody>
      </p:sp>
      <p:sp>
        <p:nvSpPr>
          <p:cNvPr id="7" name="Title 1">
            <a:extLst>
              <a:ext uri="{FF2B5EF4-FFF2-40B4-BE49-F238E27FC236}">
                <a16:creationId xmlns:a16="http://schemas.microsoft.com/office/drawing/2014/main" id="{0B84A5C5-2EE0-4240-9019-8B715BEE897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DE123B60-D604-9A41-BA50-1BF4AC36AE93}"/>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373367827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2"/>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Box 6">
            <a:extLst>
              <a:ext uri="{FF2B5EF4-FFF2-40B4-BE49-F238E27FC236}">
                <a16:creationId xmlns:a16="http://schemas.microsoft.com/office/drawing/2014/main" id="{E9B6AEAF-3212-014C-BC22-67B048718324}"/>
              </a:ext>
            </a:extLst>
          </p:cNvPr>
          <p:cNvSpPr txBox="1"/>
          <p:nvPr userDrawn="1"/>
        </p:nvSpPr>
        <p:spPr>
          <a:xfrm>
            <a:off x="385300" y="6635830"/>
            <a:ext cx="6062634" cy="269359"/>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95630498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p:cSld name="1_Activity 3">
    <p:bg>
      <p:bgPr>
        <a:solidFill>
          <a:srgbClr val="FFD217"/>
        </a:solidFill>
        <a:effectLst/>
      </p:bgPr>
    </p:bg>
    <p:spTree>
      <p:nvGrpSpPr>
        <p:cNvPr id="1" name=""/>
        <p:cNvGrpSpPr/>
        <p:nvPr/>
      </p:nvGrpSpPr>
      <p:grpSpPr>
        <a:xfrm>
          <a:off x="0" y="0"/>
          <a:ext cx="0" cy="0"/>
          <a:chOff x="0" y="0"/>
          <a:chExt cx="0" cy="0"/>
        </a:xfrm>
      </p:grpSpPr>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p:nvSpPr>
        <p:spPr>
          <a:xfrm>
            <a:off x="1284756" y="377825"/>
            <a:ext cx="5336178" cy="6146736"/>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2F7793DD-F793-8F4F-B74E-6B8630C8266F}"/>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BF20315E-2B12-1B43-A789-90CFB92D6FF0}"/>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407177335"/>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p:cSld name="2_Title Slide - White / Orange">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6" name="Text Placeholder 3">
            <a:extLst>
              <a:ext uri="{FF2B5EF4-FFF2-40B4-BE49-F238E27FC236}">
                <a16:creationId xmlns:a16="http://schemas.microsoft.com/office/drawing/2014/main" id="{2B509EB7-6C12-4E21-BEEC-0CCC27628661}"/>
              </a:ext>
            </a:extLst>
          </p:cNvPr>
          <p:cNvSpPr>
            <a:spLocks noGrp="1"/>
          </p:cNvSpPr>
          <p:nvPr>
            <p:ph type="body" sz="quarter" idx="10" hasCustomPrompt="1"/>
          </p:nvPr>
        </p:nvSpPr>
        <p:spPr>
          <a:xfrm>
            <a:off x="376237" y="5768975"/>
            <a:ext cx="6604609" cy="709613"/>
          </a:xfrm>
        </p:spPr>
        <p:txBody>
          <a:bodyPr/>
          <a:lstStyle>
            <a:lvl1pPr marL="0" marR="0" indent="0" algn="l" defTabSz="914377" rtl="0" eaLnBrk="1" fontAlgn="auto" latinLnBrk="0" hangingPunct="1">
              <a:lnSpc>
                <a:spcPct val="100000"/>
              </a:lnSpc>
              <a:spcBef>
                <a:spcPts val="0"/>
              </a:spcBef>
              <a:spcAft>
                <a:spcPts val="0"/>
              </a:spcAft>
              <a:buClrTx/>
              <a:buSzTx/>
              <a:buFontTx/>
              <a:buNone/>
              <a:tabLst/>
              <a:defRPr baseline="0"/>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Hope you enjoyed this learning journey.</a:t>
            </a:r>
          </a:p>
        </p:txBody>
      </p:sp>
      <p:sp>
        <p:nvSpPr>
          <p:cNvPr id="7" name="Title 1">
            <a:extLst>
              <a:ext uri="{FF2B5EF4-FFF2-40B4-BE49-F238E27FC236}">
                <a16:creationId xmlns:a16="http://schemas.microsoft.com/office/drawing/2014/main" id="{6A2322C5-1CF3-42B4-96D7-04AE4FF89F65}"/>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Tree>
    <p:extLst>
      <p:ext uri="{BB962C8B-B14F-4D97-AF65-F5344CB8AC3E}">
        <p14:creationId xmlns:p14="http://schemas.microsoft.com/office/powerpoint/2010/main" val="418644955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p:cSld name="3_Title Slide - White / Orange">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6" name="Text Placeholder 3">
            <a:extLst>
              <a:ext uri="{FF2B5EF4-FFF2-40B4-BE49-F238E27FC236}">
                <a16:creationId xmlns:a16="http://schemas.microsoft.com/office/drawing/2014/main" id="{D507EE1D-A14D-478F-853C-B98EB3E70EB2}"/>
              </a:ext>
            </a:extLst>
          </p:cNvPr>
          <p:cNvSpPr>
            <a:spLocks noGrp="1"/>
          </p:cNvSpPr>
          <p:nvPr>
            <p:ph type="body" sz="quarter" idx="10" hasCustomPrompt="1"/>
          </p:nvPr>
        </p:nvSpPr>
        <p:spPr>
          <a:xfrm>
            <a:off x="376237" y="5768975"/>
            <a:ext cx="6604609" cy="709613"/>
          </a:xfrm>
        </p:spPr>
        <p:txBody>
          <a:bodyPr/>
          <a:lstStyle>
            <a:lvl1pPr marL="0" marR="0" indent="0" algn="l" defTabSz="914377" rtl="0" eaLnBrk="1" fontAlgn="auto" latinLnBrk="0" hangingPunct="1">
              <a:lnSpc>
                <a:spcPct val="100000"/>
              </a:lnSpc>
              <a:spcBef>
                <a:spcPts val="0"/>
              </a:spcBef>
              <a:spcAft>
                <a:spcPts val="0"/>
              </a:spcAft>
              <a:buClrTx/>
              <a:buSzTx/>
              <a:buFontTx/>
              <a:buNone/>
              <a:tabLst/>
              <a:defRPr baseline="0"/>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Hope you enjoyed this learning journey.</a:t>
            </a:r>
          </a:p>
        </p:txBody>
      </p:sp>
      <p:sp>
        <p:nvSpPr>
          <p:cNvPr id="7" name="Title 1">
            <a:extLst>
              <a:ext uri="{FF2B5EF4-FFF2-40B4-BE49-F238E27FC236}">
                <a16:creationId xmlns:a16="http://schemas.microsoft.com/office/drawing/2014/main" id="{3A918B64-9105-4E90-815B-8AC734F02D2B}"/>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Tree>
    <p:extLst>
      <p:ext uri="{BB962C8B-B14F-4D97-AF65-F5344CB8AC3E}">
        <p14:creationId xmlns:p14="http://schemas.microsoft.com/office/powerpoint/2010/main" val="957969904"/>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p:cSld name="Title Slide - White / Teal">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sharpenSoften amount="50000"/>
                    </a14:imgEffect>
                    <a14:imgEffect>
                      <a14:colorTemperature colorTemp="4700"/>
                    </a14:imgEffect>
                    <a14:imgEffect>
                      <a14:saturation sat="400000"/>
                    </a14:imgEffect>
                    <a14:imgEffect>
                      <a14:brightnessContrast bright="32000" contrast="-3000"/>
                    </a14:imgEffect>
                  </a14:imgLayer>
                </a14:imgProps>
              </a:ex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30819772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p:cSld name="1_Housekeeping">
    <p:bg>
      <p:bgPr>
        <a:solidFill>
          <a:srgbClr val="28CEF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tx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91EB17D6-1862-9E4C-AC48-E047218919E4}"/>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tx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292386917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p:cSld name="Meet &amp; Greet 3">
    <p:bg>
      <p:bgPr>
        <a:solidFill>
          <a:srgbClr val="28CFF9"/>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pic>
        <p:nvPicPr>
          <p:cNvPr id="6" name="Picture 5">
            <a:extLst>
              <a:ext uri="{FF2B5EF4-FFF2-40B4-BE49-F238E27FC236}">
                <a16:creationId xmlns:a16="http://schemas.microsoft.com/office/drawing/2014/main" id="{F9FE28BE-DA40-4803-B8FE-167E8D45A140}"/>
              </a:ext>
            </a:extLst>
          </p:cNvPr>
          <p:cNvPicPr>
            <a:picLocks noChangeAspect="1"/>
          </p:cNvPicPr>
          <p:nvPr/>
        </p:nvPicPr>
        <p:blipFill rotWithShape="1">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Tree>
    <p:extLst>
      <p:ext uri="{BB962C8B-B14F-4D97-AF65-F5344CB8AC3E}">
        <p14:creationId xmlns:p14="http://schemas.microsoft.com/office/powerpoint/2010/main" val="403575655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p:cSld name="Section Divider_01">
    <p:bg>
      <p:bgPr>
        <a:solidFill>
          <a:srgbClr val="28CEF6"/>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p:nvGrpSpPr>
        <p:grpSpPr>
          <a:xfrm>
            <a:off x="3297653" y="2366579"/>
            <a:ext cx="7767721" cy="4491421"/>
            <a:chOff x="7799133" y="1870745"/>
            <a:chExt cx="1010349" cy="584292"/>
          </a:xfrm>
          <a:solidFill>
            <a:schemeClr val="tx1"/>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tx1"/>
                </a:solidFill>
              </a:defRPr>
            </a:lvl1pPr>
          </a:lstStyle>
          <a:p>
            <a:r>
              <a:rPr lang="en-US" noProof="0"/>
              <a:t>CLICK TO EDIT TITLE</a:t>
            </a:r>
            <a:endParaRPr lang="en-GB" noProof="0"/>
          </a:p>
        </p:txBody>
      </p:sp>
      <p:sp>
        <p:nvSpPr>
          <p:cNvPr id="2" name="Rectangle 1"/>
          <p:cNvSpPr/>
          <p:nvPr/>
        </p:nvSpPr>
        <p:spPr>
          <a:xfrm>
            <a:off x="0" y="3843795"/>
            <a:ext cx="82296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p:nvSpPr>
        <p:spPr>
          <a:xfrm>
            <a:off x="-10131" y="4967139"/>
            <a:ext cx="8239732"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376556943"/>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p:cSld name="Section Divider_02">
    <p:bg>
      <p:bgPr>
        <a:solidFill>
          <a:srgbClr val="28CEF6"/>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3375110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p:cSld name="Section Divider_03">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p:nvGrpSpPr>
        <p:grpSpPr>
          <a:xfrm>
            <a:off x="-15598" y="2769835"/>
            <a:ext cx="9506731" cy="4129712"/>
            <a:chOff x="1797250" y="3059102"/>
            <a:chExt cx="1632958" cy="495300"/>
          </a:xfrm>
          <a:solidFill>
            <a:schemeClr val="tx1"/>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88857471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p:cSld name="Section Divider_04">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2" name="Rectangle 1"/>
          <p:cNvSpPr/>
          <p:nvPr/>
        </p:nvSpPr>
        <p:spPr>
          <a:xfrm>
            <a:off x="2" y="1562471"/>
            <a:ext cx="8120063" cy="57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129910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rgbClr val="004050"/>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Box 12">
            <a:extLst>
              <a:ext uri="{FF2B5EF4-FFF2-40B4-BE49-F238E27FC236}">
                <a16:creationId xmlns:a16="http://schemas.microsoft.com/office/drawing/2014/main" id="{7CE36062-B23F-834D-9A12-5DCEA2334E2D}"/>
              </a:ext>
            </a:extLst>
          </p:cNvPr>
          <p:cNvSpPr txBox="1"/>
          <p:nvPr userDrawn="1"/>
        </p:nvSpPr>
        <p:spPr>
          <a:xfrm>
            <a:off x="385300" y="6635830"/>
            <a:ext cx="6062634" cy="269359"/>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3071755080"/>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p:cSld name="Section Divider_05">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67264257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p:cSld name="Section Divider_06">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51641888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p:cSld name="Overview or quotes 01">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solidFill>
                <a:schemeClr val="tx1"/>
              </a:solidFill>
            </a:endParaRPr>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897336929"/>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p:cSld name="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90214589"/>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p:cSld name="Overview or quotes 03">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8943149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p:cSld name="Overview or quotes 04">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tx1"/>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69827674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p:cSld name="Overview or quotes 05">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tx1"/>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59203761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p:cSld name="Overview or quotes 06">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p:nvGrpSpPr>
        <p:grpSpPr>
          <a:xfrm>
            <a:off x="-562704" y="4391077"/>
            <a:ext cx="5338709" cy="2177830"/>
            <a:chOff x="-2229" y="2361812"/>
            <a:chExt cx="11067619" cy="4514835"/>
          </a:xfrm>
          <a:solidFill>
            <a:schemeClr val="tx1"/>
          </a:solidFill>
        </p:grpSpPr>
        <p:sp>
          <p:nvSpPr>
            <p:cNvPr id="19" name="Freeform 18">
              <a:extLst>
                <a:ext uri="{FF2B5EF4-FFF2-40B4-BE49-F238E27FC236}">
                  <a16:creationId xmlns:a16="http://schemas.microsoft.com/office/drawing/2014/main" id="{E1FD4820-850C-3047-9711-AD5DD789A3DD}"/>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9624216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p:cSld name="Overview or quotes 07">
    <p:spTree>
      <p:nvGrpSpPr>
        <p:cNvPr id="1" name=""/>
        <p:cNvGrpSpPr/>
        <p:nvPr/>
      </p:nvGrpSpPr>
      <p:grpSpPr>
        <a:xfrm>
          <a:off x="0" y="0"/>
          <a:ext cx="0" cy="0"/>
          <a:chOff x="0" y="0"/>
          <a:chExt cx="0" cy="0"/>
        </a:xfrm>
      </p:grpSpPr>
      <p:sp>
        <p:nvSpPr>
          <p:cNvPr id="6" name="Rectangle 5"/>
          <p:cNvSpPr/>
          <p:nvPr/>
        </p:nvSpPr>
        <p:spPr>
          <a:xfrm>
            <a:off x="0"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57551533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09125096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Box 6">
            <a:extLst>
              <a:ext uri="{FF2B5EF4-FFF2-40B4-BE49-F238E27FC236}">
                <a16:creationId xmlns:a16="http://schemas.microsoft.com/office/drawing/2014/main" id="{C11F35E0-DBA2-504C-82AC-2713CFDD085D}"/>
              </a:ext>
            </a:extLst>
          </p:cNvPr>
          <p:cNvSpPr txBox="1"/>
          <p:nvPr userDrawn="1"/>
        </p:nvSpPr>
        <p:spPr>
          <a:xfrm>
            <a:off x="385300" y="6635830"/>
            <a:ext cx="6062634" cy="269359"/>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225653726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p:nvSpPr>
        <p:spPr>
          <a:xfrm>
            <a:off x="0" y="4968240"/>
            <a:ext cx="738525" cy="33092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22BB93A1-2BBC-6E43-8966-8BC896D7241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37855941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47482870-8F1E-4A40-98B3-EB4E14D20B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58963472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B5231A29-C420-A24A-83D8-2845B3719A8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4306575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15EB805A-E7B4-1A4B-A713-5EC6CFC1859D}"/>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0351984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p:nvGrpSpPr>
        <p:grpSpPr>
          <a:xfrm>
            <a:off x="-754639" y="4113557"/>
            <a:ext cx="5797612" cy="2365031"/>
            <a:chOff x="-2229" y="2361812"/>
            <a:chExt cx="11067619" cy="4514835"/>
          </a:xfrm>
          <a:solidFill>
            <a:srgbClr val="28CEF6"/>
          </a:solidFill>
        </p:grpSpPr>
        <p:sp>
          <p:nvSpPr>
            <p:cNvPr id="20" name="Freeform 19">
              <a:extLst>
                <a:ext uri="{FF2B5EF4-FFF2-40B4-BE49-F238E27FC236}">
                  <a16:creationId xmlns:a16="http://schemas.microsoft.com/office/drawing/2014/main" id="{2F450B4C-241D-A544-BBEF-175E01D6A139}"/>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BE3A48D2-2003-3B48-9BA7-3C3C764A534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51090713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DFAD0D0D-8846-2F49-A055-6C6BC6354FF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88662681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174647"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27642351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45821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p:nvSpPr>
        <p:spPr>
          <a:xfrm>
            <a:off x="0" y="5832402"/>
            <a:ext cx="3047640" cy="33886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D4D068D3-76D2-6C48-BF65-509B44CACE3E}"/>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63898759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72216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04FCF7FD-3F84-F04D-B73E-0F9F6BA8316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2667170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033245"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96E7A6F-DAC6-B441-B5F5-018B0C7C2A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59741430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a:p>
        </p:txBody>
      </p:sp>
      <p:sp>
        <p:nvSpPr>
          <p:cNvPr id="7" name="TextBox 6">
            <a:extLst>
              <a:ext uri="{FF2B5EF4-FFF2-40B4-BE49-F238E27FC236}">
                <a16:creationId xmlns:a16="http://schemas.microsoft.com/office/drawing/2014/main" id="{66DA94C2-27B3-6149-BC85-B3E50EC2D1E7}"/>
              </a:ext>
            </a:extLst>
          </p:cNvPr>
          <p:cNvSpPr txBox="1"/>
          <p:nvPr userDrawn="1"/>
        </p:nvSpPr>
        <p:spPr>
          <a:xfrm>
            <a:off x="385300" y="6635830"/>
            <a:ext cx="6062634" cy="269359"/>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72270280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23196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5A0BA27-1B3E-284F-A41F-F988E900707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27684653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89184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p:nvGrpSpPr>
        <p:grpSpPr>
          <a:xfrm>
            <a:off x="809430" y="4944517"/>
            <a:ext cx="5224040" cy="2153538"/>
            <a:chOff x="-2229" y="2361812"/>
            <a:chExt cx="11067619" cy="4514835"/>
          </a:xfrm>
          <a:solidFill>
            <a:srgbClr val="28CEF6"/>
          </a:solidFill>
        </p:grpSpPr>
        <p:sp>
          <p:nvSpPr>
            <p:cNvPr id="10" name="Freeform 9">
              <a:extLst>
                <a:ext uri="{FF2B5EF4-FFF2-40B4-BE49-F238E27FC236}">
                  <a16:creationId xmlns:a16="http://schemas.microsoft.com/office/drawing/2014/main" id="{AB1585F1-E215-1548-8637-7E8C0385C15A}"/>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p:nvSpPr>
        <p:spPr>
          <a:xfrm>
            <a:off x="0" y="5647991"/>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p:nvSpPr>
        <p:spPr>
          <a:xfrm>
            <a:off x="0" y="6186279"/>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F39D1C75-606C-4D47-8814-AB30DCA4C3B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40821814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44802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p:nvSpPr>
        <p:spPr>
          <a:xfrm>
            <a:off x="-2933" y="5945277"/>
            <a:ext cx="1465659" cy="3384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CC321F0F-9EE5-FC4B-A5AF-678F2F4F9CB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7928625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p:cSld name="Activity 2">
    <p:bg>
      <p:bgPr>
        <a:solidFill>
          <a:srgbClr val="23CEF9"/>
        </a:solidFill>
        <a:effectLst/>
      </p:bgPr>
    </p:bg>
    <p:spTree>
      <p:nvGrpSpPr>
        <p:cNvPr id="1" name=""/>
        <p:cNvGrpSpPr/>
        <p:nvPr/>
      </p:nvGrpSpPr>
      <p:grpSpPr>
        <a:xfrm>
          <a:off x="0" y="0"/>
          <a:ext cx="0" cy="0"/>
          <a:chOff x="0" y="0"/>
          <a:chExt cx="0" cy="0"/>
        </a:xfrm>
      </p:grpSpPr>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p:nvSpPr>
        <p:spPr>
          <a:xfrm>
            <a:off x="1284756" y="377825"/>
            <a:ext cx="5336178" cy="6146736"/>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44DC967D-822F-0D4D-9D88-47A397D6890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F99DB077-1C85-A441-AE94-AEC6EEA7D38E}"/>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38641940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p:cSld name="1_Title Slide - White / Teal">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sharpenSoften amount="50000"/>
                    </a14:imgEffect>
                    <a14:imgEffect>
                      <a14:colorTemperature colorTemp="4700"/>
                    </a14:imgEffect>
                    <a14:imgEffect>
                      <a14:saturation sat="400000"/>
                    </a14:imgEffect>
                    <a14:imgEffect>
                      <a14:brightnessContrast bright="32000" contrast="-3000"/>
                    </a14:imgEffect>
                  </a14:imgLayer>
                </a14:imgProps>
              </a:ex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6" name="Text Placeholder 3">
            <a:extLst>
              <a:ext uri="{FF2B5EF4-FFF2-40B4-BE49-F238E27FC236}">
                <a16:creationId xmlns:a16="http://schemas.microsoft.com/office/drawing/2014/main" id="{52F189F0-0DDE-404F-9FD7-21EBA1DC016F}"/>
              </a:ext>
            </a:extLst>
          </p:cNvPr>
          <p:cNvSpPr>
            <a:spLocks noGrp="1"/>
          </p:cNvSpPr>
          <p:nvPr>
            <p:ph type="body" sz="quarter" idx="10" hasCustomPrompt="1"/>
          </p:nvPr>
        </p:nvSpPr>
        <p:spPr>
          <a:xfrm>
            <a:off x="376237" y="5768975"/>
            <a:ext cx="6604609" cy="709613"/>
          </a:xfrm>
        </p:spPr>
        <p:txBody>
          <a:bodyPr/>
          <a:lstStyle>
            <a:lvl1pPr marL="0" marR="0" indent="0" algn="l" defTabSz="914377" rtl="0" eaLnBrk="1" fontAlgn="auto" latinLnBrk="0" hangingPunct="1">
              <a:lnSpc>
                <a:spcPct val="100000"/>
              </a:lnSpc>
              <a:spcBef>
                <a:spcPts val="0"/>
              </a:spcBef>
              <a:spcAft>
                <a:spcPts val="0"/>
              </a:spcAft>
              <a:buClrTx/>
              <a:buSzTx/>
              <a:buFontTx/>
              <a:buNone/>
              <a:tabLst/>
              <a:defRPr baseline="0"/>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Hope you enjoyed this learning journey.</a:t>
            </a:r>
          </a:p>
        </p:txBody>
      </p:sp>
      <p:sp>
        <p:nvSpPr>
          <p:cNvPr id="7" name="Title 1">
            <a:extLst>
              <a:ext uri="{FF2B5EF4-FFF2-40B4-BE49-F238E27FC236}">
                <a16:creationId xmlns:a16="http://schemas.microsoft.com/office/drawing/2014/main" id="{7BA3DF19-D33D-4658-9164-10D3FE685928}"/>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Tree>
    <p:extLst>
      <p:ext uri="{BB962C8B-B14F-4D97-AF65-F5344CB8AC3E}">
        <p14:creationId xmlns:p14="http://schemas.microsoft.com/office/powerpoint/2010/main" val="197151073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6" name="Text Placeholder 7"/>
          <p:cNvSpPr>
            <a:spLocks noGrp="1"/>
          </p:cNvSpPr>
          <p:nvPr>
            <p:ph type="body" sz="quarter" idx="11" hasCustomPrompt="1"/>
          </p:nvPr>
        </p:nvSpPr>
        <p:spPr>
          <a:xfrm>
            <a:off x="376237" y="1240838"/>
            <a:ext cx="11431587" cy="5237751"/>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marL="88898" indent="0">
              <a:lnSpc>
                <a:spcPct val="100000"/>
              </a:lnSpc>
              <a:buFont typeface="Arial" panose="020B0604020202020204" pitchFamily="34" charset="0"/>
              <a:buNone/>
              <a:defRPr sz="1800" b="0"/>
            </a:lvl3pPr>
            <a:lvl4pPr marL="88898" indent="0">
              <a:lnSpc>
                <a:spcPct val="100000"/>
              </a:lnSpc>
              <a:buFont typeface="Arial" panose="020B0604020202020204" pitchFamily="34" charset="0"/>
              <a:buNone/>
              <a:defRPr sz="1800" b="0"/>
            </a:lvl4pPr>
            <a:lvl5pPr marL="355591" indent="-266693">
              <a:lnSpc>
                <a:spcPct val="100000"/>
              </a:lnSpc>
              <a:buFont typeface="Arial" panose="020B0604020202020204" pitchFamily="34" charset="0"/>
              <a:buChar char="•"/>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18755063"/>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5" name="Text Placeholder 2">
            <a:extLst>
              <a:ext uri="{FF2B5EF4-FFF2-40B4-BE49-F238E27FC236}">
                <a16:creationId xmlns:a16="http://schemas.microsoft.com/office/drawing/2014/main" id="{503A14FE-D075-C54D-A7E3-E22DBF933384}"/>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476632502"/>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167298" y="2921079"/>
            <a:ext cx="2124159" cy="2749952"/>
          </a:xfrm>
        </p:spPr>
        <p:txBody>
          <a:bodyPr/>
          <a:lstStyle>
            <a:lvl1pPr marL="0" indent="0">
              <a:lnSpc>
                <a:spcPct val="100000"/>
              </a:lnSpc>
              <a:buFont typeface="Arial" panose="020B0604020202020204" pitchFamily="34" charset="0"/>
              <a:buNone/>
              <a:defRPr sz="1800" b="0"/>
            </a:lvl1pPr>
            <a:lvl2pPr marL="0" indent="0">
              <a:buFont typeface="Arial" panose="020B0604020202020204" pitchFamily="34" charset="0"/>
              <a:buNone/>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4" name="Text Placeholder 4"/>
          <p:cNvSpPr>
            <a:spLocks noGrp="1"/>
          </p:cNvSpPr>
          <p:nvPr>
            <p:ph type="body" sz="quarter" idx="16" hasCustomPrompt="1"/>
          </p:nvPr>
        </p:nvSpPr>
        <p:spPr>
          <a:xfrm>
            <a:off x="3747517" y="2921079"/>
            <a:ext cx="2068065"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6" name="Text Placeholder 4"/>
          <p:cNvSpPr>
            <a:spLocks noGrp="1"/>
          </p:cNvSpPr>
          <p:nvPr>
            <p:ph type="body" sz="quarter" idx="17" hasCustomPrompt="1"/>
          </p:nvPr>
        </p:nvSpPr>
        <p:spPr>
          <a:xfrm>
            <a:off x="6257866" y="2921079"/>
            <a:ext cx="2130523"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7" name="Picture Placeholder 21"/>
          <p:cNvSpPr>
            <a:spLocks noGrp="1"/>
          </p:cNvSpPr>
          <p:nvPr>
            <p:ph type="pic" sz="quarter" idx="18" hasCustomPrompt="1"/>
          </p:nvPr>
        </p:nvSpPr>
        <p:spPr>
          <a:xfrm>
            <a:off x="1167299" y="1240564"/>
            <a:ext cx="1437932" cy="1437931"/>
          </a:xfrm>
        </p:spPr>
        <p:txBody>
          <a:bodyPr/>
          <a:lstStyle>
            <a:lvl1pPr marL="0" indent="0">
              <a:buNone/>
              <a:defRPr/>
            </a:lvl1pPr>
          </a:lstStyle>
          <a:p>
            <a:r>
              <a:rPr lang="en-GB"/>
              <a:t>icon</a:t>
            </a:r>
          </a:p>
        </p:txBody>
      </p:sp>
      <p:sp>
        <p:nvSpPr>
          <p:cNvPr id="8" name="Picture Placeholder 21"/>
          <p:cNvSpPr>
            <a:spLocks noGrp="1"/>
          </p:cNvSpPr>
          <p:nvPr>
            <p:ph type="pic" sz="quarter" idx="19" hasCustomPrompt="1"/>
          </p:nvPr>
        </p:nvSpPr>
        <p:spPr>
          <a:xfrm>
            <a:off x="3747517" y="1233488"/>
            <a:ext cx="1437932" cy="1437931"/>
          </a:xfrm>
        </p:spPr>
        <p:txBody>
          <a:bodyPr/>
          <a:lstStyle>
            <a:lvl1pPr marL="0" indent="0">
              <a:buNone/>
              <a:defRPr/>
            </a:lvl1pPr>
          </a:lstStyle>
          <a:p>
            <a:r>
              <a:rPr lang="en-GB"/>
              <a:t>icon</a:t>
            </a:r>
          </a:p>
        </p:txBody>
      </p:sp>
      <p:sp>
        <p:nvSpPr>
          <p:cNvPr id="9" name="Picture Placeholder 21"/>
          <p:cNvSpPr>
            <a:spLocks noGrp="1"/>
          </p:cNvSpPr>
          <p:nvPr>
            <p:ph type="pic" sz="quarter" idx="20" hasCustomPrompt="1"/>
          </p:nvPr>
        </p:nvSpPr>
        <p:spPr>
          <a:xfrm>
            <a:off x="6257867" y="1240564"/>
            <a:ext cx="1437932" cy="1437931"/>
          </a:xfrm>
        </p:spPr>
        <p:txBody>
          <a:bodyPr/>
          <a:lstStyle>
            <a:lvl1pPr marL="0" indent="0">
              <a:buNone/>
              <a:defRPr/>
            </a:lvl1pPr>
          </a:lstStyle>
          <a:p>
            <a:r>
              <a:rPr lang="en-GB"/>
              <a:t>icon</a:t>
            </a:r>
          </a:p>
        </p:txBody>
      </p:sp>
      <p:sp>
        <p:nvSpPr>
          <p:cNvPr id="10" name="Text Placeholder 4"/>
          <p:cNvSpPr>
            <a:spLocks noGrp="1"/>
          </p:cNvSpPr>
          <p:nvPr>
            <p:ph type="body" sz="quarter" idx="21" hasCustomPrompt="1"/>
          </p:nvPr>
        </p:nvSpPr>
        <p:spPr>
          <a:xfrm>
            <a:off x="8744941" y="2936069"/>
            <a:ext cx="2183449"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11" name="Picture Placeholder 21"/>
          <p:cNvSpPr>
            <a:spLocks noGrp="1"/>
          </p:cNvSpPr>
          <p:nvPr>
            <p:ph type="pic" sz="quarter" idx="22" hasCustomPrompt="1"/>
          </p:nvPr>
        </p:nvSpPr>
        <p:spPr>
          <a:xfrm>
            <a:off x="8744942" y="1255555"/>
            <a:ext cx="1437932" cy="1437931"/>
          </a:xfrm>
        </p:spPr>
        <p:txBody>
          <a:bodyPr/>
          <a:lstStyle>
            <a:lvl1pPr marL="0" indent="0">
              <a:buNone/>
              <a:defRPr/>
            </a:lvl1pPr>
          </a:lstStyle>
          <a:p>
            <a:r>
              <a:rPr lang="en-GB"/>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4" name="Text Placeholder 2">
            <a:extLst>
              <a:ext uri="{FF2B5EF4-FFF2-40B4-BE49-F238E27FC236}">
                <a16:creationId xmlns:a16="http://schemas.microsoft.com/office/drawing/2014/main" id="{92C408C0-1A1B-4D4D-B79A-2D37D6F3CB19}"/>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3619208787"/>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167876"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613794"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Text Placeholder 7"/>
          <p:cNvSpPr>
            <a:spLocks noGrp="1"/>
          </p:cNvSpPr>
          <p:nvPr>
            <p:ph type="body" sz="quarter" idx="14" hasCustomPrompt="1"/>
          </p:nvPr>
        </p:nvSpPr>
        <p:spPr>
          <a:xfrm>
            <a:off x="6059713" y="1246664"/>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Text Placeholder 7"/>
          <p:cNvSpPr>
            <a:spLocks noGrp="1"/>
          </p:cNvSpPr>
          <p:nvPr>
            <p:ph type="body" sz="quarter" idx="15" hasCustomPrompt="1"/>
          </p:nvPr>
        </p:nvSpPr>
        <p:spPr>
          <a:xfrm>
            <a:off x="8505633" y="1246663"/>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DC41670F-D9DB-3140-AAEA-4430FBF2D30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372985326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6186490" y="1246663"/>
            <a:ext cx="5612791"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82589" y="1246661"/>
            <a:ext cx="5621337"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FE1C86EE-79CD-A844-BC58-36532ABD5C56}"/>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294432533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A Template_Main Slide">
    <p:spTree>
      <p:nvGrpSpPr>
        <p:cNvPr id="1" name=""/>
        <p:cNvGrpSpPr/>
        <p:nvPr/>
      </p:nvGrpSpPr>
      <p:grpSpPr>
        <a:xfrm>
          <a:off x="0" y="0"/>
          <a:ext cx="0" cy="0"/>
          <a:chOff x="0" y="0"/>
          <a:chExt cx="0" cy="0"/>
        </a:xfrm>
      </p:grpSpPr>
      <p:sp>
        <p:nvSpPr>
          <p:cNvPr id="7" name="Text Placeholder 10"/>
          <p:cNvSpPr>
            <a:spLocks noGrp="1"/>
          </p:cNvSpPr>
          <p:nvPr>
            <p:ph type="body" sz="quarter" idx="15"/>
          </p:nvPr>
        </p:nvSpPr>
        <p:spPr>
          <a:xfrm>
            <a:off x="414000" y="1929600"/>
            <a:ext cx="11404800" cy="4546800"/>
          </a:xfrm>
        </p:spPr>
        <p:txBody>
          <a:bodyPr>
            <a:noAutofit/>
          </a:bodyPr>
          <a:lstStyle>
            <a:lvl1pPr marL="342900" indent="-342900">
              <a:spcBef>
                <a:spcPts val="600"/>
              </a:spcBef>
              <a:spcAft>
                <a:spcPts val="600"/>
              </a:spcAft>
              <a:buClr>
                <a:schemeClr val="tx1"/>
              </a:buClr>
              <a:buFont typeface="Arial" panose="020B0604020202020204" pitchFamily="34" charset="0"/>
              <a:buChar char="•"/>
              <a:defRPr sz="2000" b="0" baseline="0">
                <a:latin typeface="+mn-lt"/>
              </a:defRPr>
            </a:lvl1pPr>
            <a:lvl2pPr marL="742950" indent="-285750">
              <a:spcBef>
                <a:spcPts val="600"/>
              </a:spcBef>
              <a:spcAft>
                <a:spcPts val="600"/>
              </a:spcAft>
              <a:buClr>
                <a:schemeClr val="tx1"/>
              </a:buClr>
              <a:buFont typeface="Arial" panose="020B0604020202020204" pitchFamily="34" charset="0"/>
              <a:buChar char="•"/>
              <a:defRPr sz="1800" baseline="0">
                <a:latin typeface="+mn-lt"/>
              </a:defRPr>
            </a:lvl2pPr>
            <a:lvl3pPr marL="1143000" indent="-228600">
              <a:spcBef>
                <a:spcPts val="600"/>
              </a:spcBef>
              <a:spcAft>
                <a:spcPts val="600"/>
              </a:spcAft>
              <a:buClr>
                <a:schemeClr val="tx1"/>
              </a:buClr>
              <a:buFont typeface="Arial" panose="020B0604020202020204" pitchFamily="34" charset="0"/>
              <a:buChar char="•"/>
              <a:defRPr sz="1800" baseline="0">
                <a:latin typeface="+mn-lt"/>
              </a:defRPr>
            </a:lvl3pPr>
            <a:lvl4pPr marL="1600200" indent="-228600">
              <a:spcBef>
                <a:spcPts val="600"/>
              </a:spcBef>
              <a:spcAft>
                <a:spcPts val="600"/>
              </a:spcAft>
              <a:buClr>
                <a:schemeClr val="tx1"/>
              </a:buClr>
              <a:buFont typeface="Arial" panose="020B0604020202020204" pitchFamily="34" charset="0"/>
              <a:buChar char="•"/>
              <a:defRPr sz="1800" baseline="0">
                <a:latin typeface="+mn-lt"/>
              </a:defRPr>
            </a:lvl4pPr>
            <a:lvl5pPr marL="2057400" indent="-228600">
              <a:spcBef>
                <a:spcPts val="600"/>
              </a:spcBef>
              <a:spcAft>
                <a:spcPts val="600"/>
              </a:spcAft>
              <a:buClr>
                <a:schemeClr val="tx1"/>
              </a:buClr>
              <a:buFont typeface="Arial" panose="020B0604020202020204" pitchFamily="34" charset="0"/>
              <a:buChar char="•"/>
              <a:defRPr sz="1800" baseline="0">
                <a:latin typeface="+mn-lt"/>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mn-lt"/>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mn-lt"/>
              <a:ea typeface="+mn-ea"/>
              <a:cs typeface="Arial" pitchFamily="34" charset="0"/>
            </a:endParaRPr>
          </a:p>
        </p:txBody>
      </p:sp>
      <p:sp>
        <p:nvSpPr>
          <p:cNvPr id="5" name="Title Placeholder 3"/>
          <p:cNvSpPr>
            <a:spLocks noGrp="1"/>
          </p:cNvSpPr>
          <p:nvPr>
            <p:ph type="title"/>
          </p:nvPr>
        </p:nvSpPr>
        <p:spPr>
          <a:xfrm>
            <a:off x="414000" y="1036800"/>
            <a:ext cx="9126000" cy="626400"/>
          </a:xfrm>
          <a:prstGeom prst="rect">
            <a:avLst/>
          </a:prstGeom>
        </p:spPr>
        <p:txBody>
          <a:bodyPr vert="horz" wrap="square" lIns="91440" tIns="45720" rIns="91440" bIns="45720" rtlCol="0" anchor="b" anchorCtr="0">
            <a:normAutofit/>
          </a:bodyPr>
          <a:lstStyle>
            <a:lvl1pPr>
              <a:defRPr baseline="0">
                <a:solidFill>
                  <a:srgbClr val="00519C"/>
                </a:solidFill>
              </a:defRPr>
            </a:lvl1pPr>
          </a:lstStyle>
          <a:p>
            <a:r>
              <a:rPr lang="en-US" noProof="0" dirty="0"/>
              <a:t>Click to edit Master title style</a:t>
            </a:r>
            <a:endParaRPr lang="en-GB" noProof="0" dirty="0"/>
          </a:p>
        </p:txBody>
      </p:sp>
      <p:pic>
        <p:nvPicPr>
          <p:cNvPr id="6" name="Graphic 31">
            <a:extLst>
              <a:ext uri="{FF2B5EF4-FFF2-40B4-BE49-F238E27FC236}">
                <a16:creationId xmlns:a16="http://schemas.microsoft.com/office/drawing/2014/main" id="{388E0F3B-1908-44FC-8986-FF69B65949F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
        <p:nvSpPr>
          <p:cNvPr id="7" name="TextBox 6">
            <a:extLst>
              <a:ext uri="{FF2B5EF4-FFF2-40B4-BE49-F238E27FC236}">
                <a16:creationId xmlns:a16="http://schemas.microsoft.com/office/drawing/2014/main" id="{7D4FAF79-17C8-6B46-A7D8-BD2EE547B967}"/>
              </a:ext>
            </a:extLst>
          </p:cNvPr>
          <p:cNvSpPr txBox="1"/>
          <p:nvPr userDrawn="1"/>
        </p:nvSpPr>
        <p:spPr>
          <a:xfrm>
            <a:off x="385300" y="6635830"/>
            <a:ext cx="6062634" cy="269359"/>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1135490355"/>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Image and Tex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91181" y="1240839"/>
            <a:ext cx="5612745" cy="5237749"/>
          </a:xfrm>
          <a:prstGeom prst="rect">
            <a:avLst/>
          </a:prstGeom>
        </p:spPr>
        <p:txBody>
          <a:bodyPr/>
          <a:lstStyle>
            <a:lvl1pPr marL="0" indent="0">
              <a:buNone/>
              <a:defRPr/>
            </a:lvl1pPr>
          </a:lstStyle>
          <a:p>
            <a:r>
              <a:rPr lang="en-US"/>
              <a:t>Click icon to add picture</a:t>
            </a:r>
          </a:p>
        </p:txBody>
      </p:sp>
      <p:sp>
        <p:nvSpPr>
          <p:cNvPr id="10" name="Text Placeholder 7"/>
          <p:cNvSpPr>
            <a:spLocks noGrp="1"/>
          </p:cNvSpPr>
          <p:nvPr>
            <p:ph type="body" sz="quarter" idx="11" hasCustomPrompt="1"/>
          </p:nvPr>
        </p:nvSpPr>
        <p:spPr>
          <a:xfrm>
            <a:off x="6186489" y="1239313"/>
            <a:ext cx="5621337" cy="5239275"/>
          </a:xfrm>
        </p:spPr>
        <p:txBody>
          <a:bodyPr/>
          <a:lstStyle>
            <a:lvl1pPr marL="0" indent="0">
              <a:lnSpc>
                <a:spcPct val="100000"/>
              </a:lnSpc>
              <a:buFont typeface="Arial" panose="020B0604020202020204" pitchFamily="34" charset="0"/>
              <a:buNone/>
              <a:defRPr sz="1800" b="0"/>
            </a:lvl1pPr>
            <a:lvl2pPr marL="171446" marR="0" indent="-171446" algn="l" defTabSz="914377" rtl="0" eaLnBrk="1" fontAlgn="auto" latinLnBrk="0" hangingPunct="1">
              <a:lnSpc>
                <a:spcPct val="100000"/>
              </a:lnSpc>
              <a:spcBef>
                <a:spcPts val="0"/>
              </a:spcBef>
              <a:spcAft>
                <a:spcPts val="651"/>
              </a:spcAft>
              <a:buClrTx/>
              <a:buSzPct val="125000"/>
              <a:buFont typeface="Arial" panose="020B0604020202020204" pitchFamily="34" charset="0"/>
              <a:buChar char="•"/>
              <a:tabLst/>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BC6158FE-928A-7845-B66A-66F0FE0F7F9C}"/>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136438550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ext and Image">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82062" y="1239312"/>
            <a:ext cx="5621863" cy="5239275"/>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199185" y="1246663"/>
            <a:ext cx="5608641" cy="5231924"/>
          </a:xfrm>
          <a:prstGeom prst="rect">
            <a:avLst/>
          </a:prstGeom>
        </p:spPr>
        <p:txBody>
          <a:bodyPr/>
          <a:lstStyle>
            <a:lvl1pPr marL="0" indent="0">
              <a:buNone/>
              <a:defRPr/>
            </a:lvl1pPr>
          </a:lstStyle>
          <a:p>
            <a:r>
              <a:rPr lang="en-US"/>
              <a:t>Click icon to add picture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83FBF726-3A82-7143-ACCB-5046CC509D9D}"/>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334360264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376238" y="3968576"/>
            <a:ext cx="5627687" cy="2520000"/>
          </a:xfrm>
        </p:spPr>
        <p:txBody>
          <a:bodyPr/>
          <a:lstStyle>
            <a:lvl1pPr marL="0" indent="0">
              <a:lnSpc>
                <a:spcPct val="100000"/>
              </a:lnSpc>
              <a:buFont typeface="Arial" panose="020B0604020202020204" pitchFamily="34" charset="0"/>
              <a:buNone/>
              <a:defRPr sz="1800" b="0"/>
            </a:lvl1pPr>
            <a:lvl2pPr marL="171446" indent="-171446">
              <a:buFont typeface="Arial" panose="020B0604020202020204" pitchFamily="34" charset="0"/>
              <a:buChar char="•"/>
              <a:defRPr sz="1800"/>
            </a:lvl2pPr>
            <a:lvl3pPr marL="0" indent="0">
              <a:buNone/>
              <a:defRPr sz="1800"/>
            </a:lvl3pPr>
            <a:lvl4pPr>
              <a:defRPr sz="1800"/>
            </a:lvl4pPr>
            <a:lvl5pPr>
              <a:defRPr sz="1800"/>
            </a:lvl5pPr>
          </a:lstStyle>
          <a:p>
            <a:pPr lvl="0"/>
            <a:r>
              <a:rPr lang="en-US"/>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76249" y="1233490"/>
            <a:ext cx="5627676" cy="2576511"/>
          </a:xfrm>
          <a:prstGeom prst="rect">
            <a:avLst/>
          </a:prstGeom>
        </p:spPr>
        <p:txBody>
          <a:bodyPr/>
          <a:lstStyle>
            <a:lvl1pPr marL="0" indent="0">
              <a:buNone/>
              <a:defRPr baseline="0"/>
            </a:lvl1pPr>
          </a:lstStyle>
          <a:p>
            <a:r>
              <a:rPr lang="en-US"/>
              <a:t>Click icon to add picture</a:t>
            </a:r>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6180195" y="1233489"/>
            <a:ext cx="5627631" cy="2576511"/>
          </a:xfrm>
          <a:prstGeom prst="rect">
            <a:avLst/>
          </a:prstGeom>
        </p:spPr>
        <p:txBody>
          <a:bodyPr/>
          <a:lstStyle>
            <a:lvl1pPr marL="0" indent="0">
              <a:buNone/>
              <a:defRPr baseline="0"/>
            </a:lvl1pPr>
          </a:lstStyle>
          <a:p>
            <a:r>
              <a:rPr lang="en-US"/>
              <a:t>Click icon to add picture</a:t>
            </a:r>
          </a:p>
        </p:txBody>
      </p:sp>
      <p:sp>
        <p:nvSpPr>
          <p:cNvPr id="8" name="Text Placeholder 7"/>
          <p:cNvSpPr>
            <a:spLocks noGrp="1"/>
          </p:cNvSpPr>
          <p:nvPr>
            <p:ph type="body" sz="quarter" idx="11" hasCustomPrompt="1"/>
          </p:nvPr>
        </p:nvSpPr>
        <p:spPr>
          <a:xfrm>
            <a:off x="6180195" y="3968576"/>
            <a:ext cx="5627631" cy="2520000"/>
          </a:xfrm>
        </p:spPr>
        <p:txBody>
          <a:bodyPr/>
          <a:lstStyle>
            <a:lvl1pPr marL="0" indent="0">
              <a:lnSpc>
                <a:spcPct val="100000"/>
              </a:lnSpc>
              <a:buFont typeface="Arial" panose="020B0604020202020204" pitchFamily="34" charset="0"/>
              <a:buNone/>
              <a:defRPr b="0"/>
            </a:lvl1pPr>
            <a:lvl2pPr marL="171446" indent="-171446">
              <a:buFont typeface="Arial" panose="020B0604020202020204" pitchFamily="34" charset="0"/>
              <a:buChar char="•"/>
              <a:defRPr/>
            </a:lvl2pPr>
          </a:lstStyle>
          <a:p>
            <a:pPr lvl="0"/>
            <a:r>
              <a:rPr lang="en-US"/>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0270B6DD-EFD0-B148-AC2D-17D9B4352A1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153371723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1127366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1" name="Rectangle 10"/>
          <p:cNvSpPr/>
          <p:nvPr userDrawn="1"/>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4" name="TextBox 13">
            <a:extLst>
              <a:ext uri="{FF2B5EF4-FFF2-40B4-BE49-F238E27FC236}">
                <a16:creationId xmlns:a16="http://schemas.microsoft.com/office/drawing/2014/main" id="{0629B2C9-ADB5-7C4E-8613-59775CD570C5}"/>
              </a:ext>
            </a:extLst>
          </p:cNvPr>
          <p:cNvSpPr txBox="1"/>
          <p:nvPr userDrawn="1"/>
        </p:nvSpPr>
        <p:spPr>
          <a:xfrm>
            <a:off x="5046565" y="6526066"/>
            <a:ext cx="6761260" cy="269359"/>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900" b="0" i="0" kern="1200">
                <a:solidFill>
                  <a:schemeClr val="tx1"/>
                </a:solidFill>
                <a:effectLst/>
                <a:latin typeface="+mn-lt"/>
                <a:ea typeface="+mn-ea"/>
                <a:cs typeface="+mn-cs"/>
              </a:rPr>
              <a:t>"</a:t>
            </a:r>
            <a:r>
              <a:rPr lang="en-GB" sz="900" b="0" i="1" kern="1200">
                <a:solidFill>
                  <a:schemeClr val="tx1"/>
                </a:solidFill>
                <a:effectLst/>
                <a:latin typeface="+mn-lt"/>
                <a:ea typeface="+mn-ea"/>
                <a:cs typeface="+mn-cs"/>
              </a:rPr>
              <a:t>Based </a:t>
            </a:r>
            <a:r>
              <a:rPr lang="en-GB" sz="800" b="0" i="1" kern="1200">
                <a:solidFill>
                  <a:schemeClr val="tx1"/>
                </a:solidFill>
                <a:effectLst/>
                <a:latin typeface="+mn-lt"/>
                <a:ea typeface="+mn-ea"/>
                <a:cs typeface="+mn-cs"/>
              </a:rPr>
              <a:t>upon</a:t>
            </a:r>
            <a:r>
              <a:rPr lang="en-GB" sz="900" b="0" i="1" kern="1200">
                <a:solidFill>
                  <a:schemeClr val="tx1"/>
                </a:solidFill>
                <a:effectLst/>
                <a:latin typeface="+mn-lt"/>
                <a:ea typeface="+mn-ea"/>
                <a:cs typeface="+mn-cs"/>
              </a:rPr>
              <a:t> AXELOS® MSP® materials. Material is used under licence from AXELOS Limited. All rights reserved."</a:t>
            </a:r>
            <a:endParaRPr lang="en-GB" sz="900" b="0" i="0" kern="1200">
              <a:solidFill>
                <a:schemeClr val="tx1"/>
              </a:solidFill>
              <a:effectLst/>
              <a:latin typeface="+mn-lt"/>
              <a:ea typeface="+mn-ea"/>
              <a:cs typeface="+mn-cs"/>
            </a:endParaRPr>
          </a:p>
          <a:p>
            <a:pPr algn="l"/>
            <a:endParaRPr lang="en-US" sz="1050"/>
          </a:p>
        </p:txBody>
      </p:sp>
    </p:spTree>
    <p:extLst>
      <p:ext uri="{BB962C8B-B14F-4D97-AF65-F5344CB8AC3E}">
        <p14:creationId xmlns:p14="http://schemas.microsoft.com/office/powerpoint/2010/main" val="43704526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Rectangle 11"/>
          <p:cNvSpPr/>
          <p:nvPr userDrawn="1"/>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5204729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TextBox 13">
            <a:extLst>
              <a:ext uri="{FF2B5EF4-FFF2-40B4-BE49-F238E27FC236}">
                <a16:creationId xmlns:a16="http://schemas.microsoft.com/office/drawing/2014/main" id="{0C9CFA92-C7B5-2B43-87EB-C6AB9792B0EF}"/>
              </a:ext>
            </a:extLst>
          </p:cNvPr>
          <p:cNvSpPr txBox="1"/>
          <p:nvPr userDrawn="1"/>
        </p:nvSpPr>
        <p:spPr>
          <a:xfrm>
            <a:off x="5046565" y="6526066"/>
            <a:ext cx="6761260" cy="269359"/>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376081466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Box 12">
            <a:extLst>
              <a:ext uri="{FF2B5EF4-FFF2-40B4-BE49-F238E27FC236}">
                <a16:creationId xmlns:a16="http://schemas.microsoft.com/office/drawing/2014/main" id="{BC87DF22-6888-3E4C-8292-953E4DE5EB16}"/>
              </a:ext>
            </a:extLst>
          </p:cNvPr>
          <p:cNvSpPr txBox="1"/>
          <p:nvPr userDrawn="1"/>
        </p:nvSpPr>
        <p:spPr>
          <a:xfrm>
            <a:off x="5046565" y="6526066"/>
            <a:ext cx="6761260" cy="269359"/>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122379966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Box 11">
            <a:extLst>
              <a:ext uri="{FF2B5EF4-FFF2-40B4-BE49-F238E27FC236}">
                <a16:creationId xmlns:a16="http://schemas.microsoft.com/office/drawing/2014/main" id="{DC2B589F-F71E-C94E-9735-ABA0C5658A07}"/>
              </a:ext>
            </a:extLst>
          </p:cNvPr>
          <p:cNvSpPr txBox="1"/>
          <p:nvPr userDrawn="1"/>
        </p:nvSpPr>
        <p:spPr>
          <a:xfrm>
            <a:off x="5046565" y="6526066"/>
            <a:ext cx="6761260" cy="269359"/>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427716917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38251CB8-D58E-2E40-9211-8E4FCA38D552}"/>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7" name="Graphic 31">
            <a:extLst>
              <a:ext uri="{FF2B5EF4-FFF2-40B4-BE49-F238E27FC236}">
                <a16:creationId xmlns:a16="http://schemas.microsoft.com/office/drawing/2014/main" id="{E51E3436-B16C-5F48-AA8A-C3F6719B5E1D}"/>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2"/>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399800693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223B611D-7B8F-B64E-B297-6F15D8AC0FB4}"/>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3" name="Graphic 31">
            <a:extLst>
              <a:ext uri="{FF2B5EF4-FFF2-40B4-BE49-F238E27FC236}">
                <a16:creationId xmlns:a16="http://schemas.microsoft.com/office/drawing/2014/main" id="{59F936A6-C45C-DE4D-B127-38C5B78DBD54}"/>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14" name="TextBox 13">
            <a:extLst>
              <a:ext uri="{FF2B5EF4-FFF2-40B4-BE49-F238E27FC236}">
                <a16:creationId xmlns:a16="http://schemas.microsoft.com/office/drawing/2014/main" id="{9CC5578E-A1F7-7044-8523-A2EAEF1F4701}"/>
              </a:ext>
            </a:extLst>
          </p:cNvPr>
          <p:cNvSpPr txBox="1"/>
          <p:nvPr userDrawn="1"/>
        </p:nvSpPr>
        <p:spPr>
          <a:xfrm>
            <a:off x="5046565" y="6526066"/>
            <a:ext cx="6761260" cy="269359"/>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250230320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
        <p:nvSpPr>
          <p:cNvPr id="12" name="TextBox 11">
            <a:extLst>
              <a:ext uri="{FF2B5EF4-FFF2-40B4-BE49-F238E27FC236}">
                <a16:creationId xmlns:a16="http://schemas.microsoft.com/office/drawing/2014/main" id="{28E2E31F-B401-704C-AC23-37B036913B05}"/>
              </a:ext>
            </a:extLst>
          </p:cNvPr>
          <p:cNvSpPr txBox="1"/>
          <p:nvPr userDrawn="1"/>
        </p:nvSpPr>
        <p:spPr>
          <a:xfrm>
            <a:off x="384786" y="6526066"/>
            <a:ext cx="3895116" cy="269359"/>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186827926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08CE8C71-4A26-D849-813C-580602CCBDA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15" name="TextBox 14">
            <a:extLst>
              <a:ext uri="{FF2B5EF4-FFF2-40B4-BE49-F238E27FC236}">
                <a16:creationId xmlns:a16="http://schemas.microsoft.com/office/drawing/2014/main" id="{B694D908-078C-454B-9AA6-5F309B801F32}"/>
              </a:ext>
            </a:extLst>
          </p:cNvPr>
          <p:cNvSpPr txBox="1"/>
          <p:nvPr userDrawn="1"/>
        </p:nvSpPr>
        <p:spPr>
          <a:xfrm>
            <a:off x="384786" y="6526066"/>
            <a:ext cx="3895116" cy="269359"/>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57320269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QA Template_Picture Page">
    <p:spTree>
      <p:nvGrpSpPr>
        <p:cNvPr id="1" name=""/>
        <p:cNvGrpSpPr/>
        <p:nvPr/>
      </p:nvGrpSpPr>
      <p:grpSpPr>
        <a:xfrm>
          <a:off x="0" y="0"/>
          <a:ext cx="0" cy="0"/>
          <a:chOff x="0" y="0"/>
          <a:chExt cx="0" cy="0"/>
        </a:xfrm>
      </p:grpSpPr>
      <p:sp>
        <p:nvSpPr>
          <p:cNvPr id="13" name="Content Placeholder 12"/>
          <p:cNvSpPr>
            <a:spLocks noGrp="1"/>
          </p:cNvSpPr>
          <p:nvPr>
            <p:ph sz="quarter" idx="15"/>
          </p:nvPr>
        </p:nvSpPr>
        <p:spPr>
          <a:xfrm>
            <a:off x="414000" y="1929600"/>
            <a:ext cx="11404800" cy="4546800"/>
          </a:xfrm>
        </p:spPr>
        <p:txBody>
          <a:bodyPr>
            <a:noAutofit/>
          </a:bodyPr>
          <a:lstStyle>
            <a:lvl1pPr marL="342900" indent="-342900">
              <a:spcAft>
                <a:spcPts val="600"/>
              </a:spcAft>
              <a:buClr>
                <a:schemeClr val="tx1"/>
              </a:buClr>
              <a:buFont typeface="Arial" panose="020B0604020202020204" pitchFamily="34" charset="0"/>
              <a:buChar char="•"/>
              <a:defRPr sz="2000" b="0" baseline="0">
                <a:latin typeface="+mn-lt"/>
                <a:cs typeface="Arial" panose="020B0604020202020204" pitchFamily="34" charset="0"/>
              </a:defRPr>
            </a:lvl1pPr>
            <a:lvl2pPr marL="742950" indent="-285750">
              <a:spcAft>
                <a:spcPts val="600"/>
              </a:spcAft>
              <a:buClr>
                <a:schemeClr val="tx1"/>
              </a:buClr>
              <a:buFont typeface="Arial" panose="020B0604020202020204" pitchFamily="34" charset="0"/>
              <a:buChar char="•"/>
              <a:defRPr sz="1800" baseline="0">
                <a:latin typeface="+mn-lt"/>
                <a:cs typeface="Arial" panose="020B0604020202020204" pitchFamily="34" charset="0"/>
              </a:defRPr>
            </a:lvl2pPr>
            <a:lvl3pPr marL="1143000" indent="-228600">
              <a:spcAft>
                <a:spcPts val="600"/>
              </a:spcAft>
              <a:buClr>
                <a:schemeClr val="tx1"/>
              </a:buClr>
              <a:buFont typeface="Arial" panose="020B0604020202020204" pitchFamily="34" charset="0"/>
              <a:buChar char="•"/>
              <a:defRPr sz="1800" baseline="0">
                <a:latin typeface="+mn-lt"/>
                <a:cs typeface="Arial" panose="020B0604020202020204" pitchFamily="34" charset="0"/>
              </a:defRPr>
            </a:lvl3pPr>
            <a:lvl4pPr marL="1600200" indent="-228600">
              <a:spcAft>
                <a:spcPts val="600"/>
              </a:spcAft>
              <a:buClr>
                <a:schemeClr val="tx1"/>
              </a:buClr>
              <a:buFont typeface="Arial" panose="020B0604020202020204" pitchFamily="34" charset="0"/>
              <a:buChar char="•"/>
              <a:defRPr sz="1800" baseline="0">
                <a:latin typeface="+mn-lt"/>
                <a:cs typeface="Arial" panose="020B0604020202020204" pitchFamily="34" charset="0"/>
              </a:defRPr>
            </a:lvl4pPr>
            <a:lvl5pPr marL="2057400" indent="-228600">
              <a:spcAft>
                <a:spcPts val="600"/>
              </a:spcAft>
              <a:buClr>
                <a:schemeClr val="tx1"/>
              </a:buClr>
              <a:buFont typeface="Arial" panose="020B0604020202020204" pitchFamily="34" charset="0"/>
              <a:buChar char="•"/>
              <a:defRPr sz="1800" baseline="0">
                <a:latin typeface="+mn-lt"/>
                <a:cs typeface="Arial" panose="020B0604020202020204" pitchFamily="34" charset="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mn-lt"/>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mn-lt"/>
              <a:ea typeface="+mn-ea"/>
              <a:cs typeface="Arial" pitchFamily="34" charset="0"/>
            </a:endParaRPr>
          </a:p>
        </p:txBody>
      </p:sp>
      <p:sp>
        <p:nvSpPr>
          <p:cNvPr id="5" name="Title Placeholder 3"/>
          <p:cNvSpPr>
            <a:spLocks noGrp="1"/>
          </p:cNvSpPr>
          <p:nvPr>
            <p:ph type="title"/>
          </p:nvPr>
        </p:nvSpPr>
        <p:spPr>
          <a:xfrm>
            <a:off x="414000" y="1036800"/>
            <a:ext cx="9126000" cy="626400"/>
          </a:xfrm>
          <a:prstGeom prst="rect">
            <a:avLst/>
          </a:prstGeom>
        </p:spPr>
        <p:txBody>
          <a:bodyPr vert="horz" lIns="91440" tIns="45720" rIns="91440" bIns="45720" rtlCol="0" anchor="b" anchorCtr="0">
            <a:normAutofit/>
          </a:bodyPr>
          <a:lstStyle/>
          <a:p>
            <a:r>
              <a:rPr lang="en-US" noProof="0"/>
              <a:t>Click to edit Master title style</a:t>
            </a:r>
            <a:endParaRPr lang="en-GB" noProof="0"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122CC552-B995-3D44-97DB-048FA9D7391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13" name="TextBox 12">
            <a:extLst>
              <a:ext uri="{FF2B5EF4-FFF2-40B4-BE49-F238E27FC236}">
                <a16:creationId xmlns:a16="http://schemas.microsoft.com/office/drawing/2014/main" id="{F173EC08-2821-D549-B0F1-007A3177A23B}"/>
              </a:ext>
            </a:extLst>
          </p:cNvPr>
          <p:cNvSpPr txBox="1"/>
          <p:nvPr userDrawn="1"/>
        </p:nvSpPr>
        <p:spPr>
          <a:xfrm>
            <a:off x="5430740" y="6526066"/>
            <a:ext cx="6761260" cy="269359"/>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30250468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C6C80C38-3722-474E-8B11-A2D0DDDA408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12" name="TextBox 11">
            <a:extLst>
              <a:ext uri="{FF2B5EF4-FFF2-40B4-BE49-F238E27FC236}">
                <a16:creationId xmlns:a16="http://schemas.microsoft.com/office/drawing/2014/main" id="{7D6BFA36-3B79-064C-B102-0D1B32D9A962}"/>
              </a:ext>
            </a:extLst>
          </p:cNvPr>
          <p:cNvSpPr txBox="1"/>
          <p:nvPr userDrawn="1"/>
        </p:nvSpPr>
        <p:spPr>
          <a:xfrm>
            <a:off x="384786" y="6526066"/>
            <a:ext cx="3895116" cy="269359"/>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224174291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DF12CDA4-6DB7-9B47-B8BD-BC72661022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11" name="TextBox 10">
            <a:extLst>
              <a:ext uri="{FF2B5EF4-FFF2-40B4-BE49-F238E27FC236}">
                <a16:creationId xmlns:a16="http://schemas.microsoft.com/office/drawing/2014/main" id="{2DDF8C3F-AB4E-BC46-8F1A-6CF19192C739}"/>
              </a:ext>
            </a:extLst>
          </p:cNvPr>
          <p:cNvSpPr txBox="1"/>
          <p:nvPr userDrawn="1"/>
        </p:nvSpPr>
        <p:spPr>
          <a:xfrm>
            <a:off x="384786" y="6526066"/>
            <a:ext cx="3895116" cy="269359"/>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67158908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chemeClr val="accent2"/>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C688DDD5-996C-5A49-B7AA-2FBE4622651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14" name="TextBox 13">
            <a:extLst>
              <a:ext uri="{FF2B5EF4-FFF2-40B4-BE49-F238E27FC236}">
                <a16:creationId xmlns:a16="http://schemas.microsoft.com/office/drawing/2014/main" id="{9E3FB1EC-4D0A-364C-AE38-FC48EC3B7D99}"/>
              </a:ext>
            </a:extLst>
          </p:cNvPr>
          <p:cNvSpPr txBox="1"/>
          <p:nvPr userDrawn="1"/>
        </p:nvSpPr>
        <p:spPr>
          <a:xfrm>
            <a:off x="384786" y="6526066"/>
            <a:ext cx="3895116" cy="269359"/>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405401342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67306422-B398-BC4C-8476-3EB6DBC1663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7" name="TextBox 6">
            <a:extLst>
              <a:ext uri="{FF2B5EF4-FFF2-40B4-BE49-F238E27FC236}">
                <a16:creationId xmlns:a16="http://schemas.microsoft.com/office/drawing/2014/main" id="{0BB2E604-51E0-7140-A785-C21C0F917C53}"/>
              </a:ext>
            </a:extLst>
          </p:cNvPr>
          <p:cNvSpPr txBox="1"/>
          <p:nvPr userDrawn="1"/>
        </p:nvSpPr>
        <p:spPr>
          <a:xfrm>
            <a:off x="5473700" y="6462328"/>
            <a:ext cx="4793976" cy="269359"/>
          </a:xfrm>
          <a:prstGeom prst="rect">
            <a:avLst/>
          </a:prstGeom>
        </p:spPr>
        <p:txBody>
          <a:bodyPr vert="horz" wrap="square" lIns="0" tIns="0" rIns="0" bIns="0" rtlCol="0" anchor="t" anchorCtr="0">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312717854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
        <p:nvSpPr>
          <p:cNvPr id="10" name="TextBox 9">
            <a:extLst>
              <a:ext uri="{FF2B5EF4-FFF2-40B4-BE49-F238E27FC236}">
                <a16:creationId xmlns:a16="http://schemas.microsoft.com/office/drawing/2014/main" id="{5C8CB7E9-7BA7-FC49-B942-3756135C3367}"/>
              </a:ext>
            </a:extLst>
          </p:cNvPr>
          <p:cNvSpPr txBox="1"/>
          <p:nvPr userDrawn="1"/>
        </p:nvSpPr>
        <p:spPr>
          <a:xfrm>
            <a:off x="385650" y="6445324"/>
            <a:ext cx="3978960" cy="269359"/>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277392881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A5440E06-BD51-134C-8922-1FED8CE30B1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5" name="TextBox 14">
            <a:extLst>
              <a:ext uri="{FF2B5EF4-FFF2-40B4-BE49-F238E27FC236}">
                <a16:creationId xmlns:a16="http://schemas.microsoft.com/office/drawing/2014/main" id="{BF074E90-CABE-5B41-A750-D91A531D2491}"/>
              </a:ext>
            </a:extLst>
          </p:cNvPr>
          <p:cNvSpPr txBox="1"/>
          <p:nvPr userDrawn="1"/>
        </p:nvSpPr>
        <p:spPr>
          <a:xfrm>
            <a:off x="385650" y="6445324"/>
            <a:ext cx="3366218" cy="269359"/>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279292299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D437921-F8BF-FB43-B188-28C7B472CCE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0" name="TextBox 9">
            <a:extLst>
              <a:ext uri="{FF2B5EF4-FFF2-40B4-BE49-F238E27FC236}">
                <a16:creationId xmlns:a16="http://schemas.microsoft.com/office/drawing/2014/main" id="{E2CC11DC-6C6A-1445-8A60-DD695E79B715}"/>
              </a:ext>
            </a:extLst>
          </p:cNvPr>
          <p:cNvSpPr txBox="1"/>
          <p:nvPr userDrawn="1"/>
        </p:nvSpPr>
        <p:spPr>
          <a:xfrm>
            <a:off x="385650" y="6445324"/>
            <a:ext cx="3488766" cy="269359"/>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99364267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8D950501-8A96-F740-8901-23C73CDCDD2D}"/>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5" name="TextBox 14">
            <a:extLst>
              <a:ext uri="{FF2B5EF4-FFF2-40B4-BE49-F238E27FC236}">
                <a16:creationId xmlns:a16="http://schemas.microsoft.com/office/drawing/2014/main" id="{19784AB7-CD53-564C-B61E-037944DCEAC3}"/>
              </a:ext>
            </a:extLst>
          </p:cNvPr>
          <p:cNvSpPr txBox="1"/>
          <p:nvPr userDrawn="1"/>
        </p:nvSpPr>
        <p:spPr>
          <a:xfrm>
            <a:off x="385650" y="6155704"/>
            <a:ext cx="1902655" cy="558980"/>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139778739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5ABD8F74-8FD6-554A-BB95-259D126DE6E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3" name="TextBox 12">
            <a:extLst>
              <a:ext uri="{FF2B5EF4-FFF2-40B4-BE49-F238E27FC236}">
                <a16:creationId xmlns:a16="http://schemas.microsoft.com/office/drawing/2014/main" id="{0565BAFA-C96B-4D4F-A885-B4D27ADCCA4D}"/>
              </a:ext>
            </a:extLst>
          </p:cNvPr>
          <p:cNvSpPr txBox="1"/>
          <p:nvPr userDrawn="1"/>
        </p:nvSpPr>
        <p:spPr>
          <a:xfrm>
            <a:off x="385650" y="6155704"/>
            <a:ext cx="1902655" cy="558980"/>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298370659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A Template_2_Picture Page">
    <p:spTree>
      <p:nvGrpSpPr>
        <p:cNvPr id="1" name=""/>
        <p:cNvGrpSpPr/>
        <p:nvPr/>
      </p:nvGrpSpPr>
      <p:grpSpPr>
        <a:xfrm>
          <a:off x="0" y="0"/>
          <a:ext cx="0" cy="0"/>
          <a:chOff x="0" y="0"/>
          <a:chExt cx="0" cy="0"/>
        </a:xfrm>
      </p:grpSpPr>
      <p:sp>
        <p:nvSpPr>
          <p:cNvPr id="13" name="Content Placeholder 12"/>
          <p:cNvSpPr>
            <a:spLocks noGrp="1"/>
          </p:cNvSpPr>
          <p:nvPr>
            <p:ph sz="quarter" idx="15"/>
          </p:nvPr>
        </p:nvSpPr>
        <p:spPr>
          <a:xfrm>
            <a:off x="414000" y="1929600"/>
            <a:ext cx="5580000" cy="4546800"/>
          </a:xfrm>
        </p:spPr>
        <p:txBody>
          <a:bodyPr>
            <a:noAutofit/>
          </a:bodyPr>
          <a:lstStyle>
            <a:lvl1pPr marL="342900" indent="-342900">
              <a:spcAft>
                <a:spcPts val="600"/>
              </a:spcAft>
              <a:buClr>
                <a:schemeClr val="tx1"/>
              </a:buClr>
              <a:buFont typeface="Arial" panose="020B0604020202020204" pitchFamily="34" charset="0"/>
              <a:buChar char="•"/>
              <a:defRPr sz="2000" b="0" baseline="0">
                <a:latin typeface="+mn-lt"/>
              </a:defRPr>
            </a:lvl1pPr>
            <a:lvl2pPr marL="742950" indent="-285750">
              <a:spcAft>
                <a:spcPts val="600"/>
              </a:spcAft>
              <a:buClr>
                <a:schemeClr val="tx1"/>
              </a:buClr>
              <a:buFont typeface="Arial" panose="020B0604020202020204" pitchFamily="34" charset="0"/>
              <a:buChar char="•"/>
              <a:defRPr sz="1800" b="0" baseline="0">
                <a:latin typeface="+mn-lt"/>
              </a:defRPr>
            </a:lvl2pPr>
            <a:lvl3pPr marL="1143000" indent="-228600">
              <a:spcAft>
                <a:spcPts val="600"/>
              </a:spcAft>
              <a:buClr>
                <a:schemeClr val="tx1"/>
              </a:buClr>
              <a:buFont typeface="Arial" panose="020B0604020202020204" pitchFamily="34" charset="0"/>
              <a:buChar char="•"/>
              <a:defRPr sz="1800" b="0" baseline="0">
                <a:latin typeface="+mn-lt"/>
              </a:defRPr>
            </a:lvl3pPr>
            <a:lvl4pPr marL="1600200" indent="-228600">
              <a:spcAft>
                <a:spcPts val="600"/>
              </a:spcAft>
              <a:buClr>
                <a:schemeClr val="tx1"/>
              </a:buClr>
              <a:buFont typeface="Arial" panose="020B0604020202020204" pitchFamily="34" charset="0"/>
              <a:buChar char="•"/>
              <a:defRPr sz="1800" b="0" baseline="0">
                <a:latin typeface="+mn-lt"/>
              </a:defRPr>
            </a:lvl4pPr>
            <a:lvl5pPr marL="2057400" indent="-228600">
              <a:spcAft>
                <a:spcPts val="600"/>
              </a:spcAft>
              <a:buClr>
                <a:schemeClr val="tx1"/>
              </a:buClr>
              <a:buFont typeface="Arial" panose="020B0604020202020204" pitchFamily="34" charset="0"/>
              <a:buChar char="•"/>
              <a:defRPr sz="1800" b="0" baseline="0">
                <a:latin typeface="+mn-lt"/>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mn-lt"/>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mn-lt"/>
              <a:ea typeface="+mn-ea"/>
              <a:cs typeface="Arial" pitchFamily="34" charset="0"/>
            </a:endParaRPr>
          </a:p>
        </p:txBody>
      </p:sp>
      <p:sp>
        <p:nvSpPr>
          <p:cNvPr id="7" name="Content Placeholder 12"/>
          <p:cNvSpPr>
            <a:spLocks noGrp="1"/>
          </p:cNvSpPr>
          <p:nvPr>
            <p:ph sz="quarter" idx="16"/>
          </p:nvPr>
        </p:nvSpPr>
        <p:spPr>
          <a:xfrm>
            <a:off x="6206400" y="1929600"/>
            <a:ext cx="5580000" cy="4546800"/>
          </a:xfrm>
        </p:spPr>
        <p:txBody>
          <a:bodyPr>
            <a:noAutofit/>
          </a:bodyPr>
          <a:lstStyle>
            <a:lvl1pPr marL="342900" indent="-342900">
              <a:spcAft>
                <a:spcPts val="600"/>
              </a:spcAft>
              <a:buClr>
                <a:schemeClr val="tx1"/>
              </a:buClr>
              <a:buFont typeface="Arial" panose="020B0604020202020204" pitchFamily="34" charset="0"/>
              <a:buChar char="•"/>
              <a:defRPr sz="2000" b="0" baseline="0">
                <a:latin typeface="+mn-lt"/>
              </a:defRPr>
            </a:lvl1pPr>
            <a:lvl2pPr marL="742950" indent="-285750">
              <a:spcAft>
                <a:spcPts val="600"/>
              </a:spcAft>
              <a:buClr>
                <a:schemeClr val="tx1"/>
              </a:buClr>
              <a:buFont typeface="Arial" panose="020B0604020202020204" pitchFamily="34" charset="0"/>
              <a:buChar char="•"/>
              <a:defRPr sz="1800" b="0" baseline="0">
                <a:latin typeface="+mn-lt"/>
              </a:defRPr>
            </a:lvl2pPr>
            <a:lvl3pPr marL="1143000" indent="-228600">
              <a:spcAft>
                <a:spcPts val="600"/>
              </a:spcAft>
              <a:buClr>
                <a:schemeClr val="tx1"/>
              </a:buClr>
              <a:buFont typeface="Arial" panose="020B0604020202020204" pitchFamily="34" charset="0"/>
              <a:buChar char="•"/>
              <a:defRPr sz="1800" b="0" baseline="0">
                <a:latin typeface="+mn-lt"/>
              </a:defRPr>
            </a:lvl3pPr>
            <a:lvl4pPr marL="1600200" indent="-228600">
              <a:spcAft>
                <a:spcPts val="600"/>
              </a:spcAft>
              <a:buClr>
                <a:schemeClr val="tx1"/>
              </a:buClr>
              <a:buFont typeface="Arial" panose="020B0604020202020204" pitchFamily="34" charset="0"/>
              <a:buChar char="•"/>
              <a:defRPr sz="1800" b="0" baseline="0">
                <a:latin typeface="+mn-lt"/>
              </a:defRPr>
            </a:lvl4pPr>
            <a:lvl5pPr marL="2057400" indent="-228600">
              <a:spcAft>
                <a:spcPts val="600"/>
              </a:spcAft>
              <a:buClr>
                <a:schemeClr val="tx1"/>
              </a:buClr>
              <a:buFont typeface="Arial" panose="020B0604020202020204" pitchFamily="34" charset="0"/>
              <a:buChar char="•"/>
              <a:defRPr sz="1800" b="0" baseline="0">
                <a:latin typeface="+mn-lt"/>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0" name="Rectangle 9"/>
          <p:cNvSpPr/>
          <p:nvPr userDrawn="1"/>
        </p:nvSpPr>
        <p:spPr>
          <a:xfrm>
            <a:off x="6078034" y="1930402"/>
            <a:ext cx="45719" cy="454501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p>
        </p:txBody>
      </p:sp>
      <p:sp>
        <p:nvSpPr>
          <p:cNvPr id="8" name="Title Placeholder 3"/>
          <p:cNvSpPr>
            <a:spLocks noGrp="1"/>
          </p:cNvSpPr>
          <p:nvPr>
            <p:ph type="title"/>
          </p:nvPr>
        </p:nvSpPr>
        <p:spPr>
          <a:xfrm>
            <a:off x="414000" y="1036800"/>
            <a:ext cx="9126000" cy="626400"/>
          </a:xfrm>
          <a:prstGeom prst="rect">
            <a:avLst/>
          </a:prstGeom>
        </p:spPr>
        <p:txBody>
          <a:bodyPr vert="horz" lIns="91440" tIns="45720" rIns="91440" bIns="45720" rtlCol="0" anchor="b" anchorCtr="0">
            <a:normAutofit/>
          </a:bodyPr>
          <a:lstStyle/>
          <a:p>
            <a:r>
              <a:rPr lang="en-US" noProof="0"/>
              <a:t>Click to edit Master title style</a:t>
            </a:r>
            <a:endParaRPr lang="en-GB" noProof="0"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2"/>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093A48C6-BAF4-C24C-927C-1277EFA8D0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5" name="TextBox 14">
            <a:extLst>
              <a:ext uri="{FF2B5EF4-FFF2-40B4-BE49-F238E27FC236}">
                <a16:creationId xmlns:a16="http://schemas.microsoft.com/office/drawing/2014/main" id="{BB419560-9067-804E-A7D6-0F174ABB97AA}"/>
              </a:ext>
            </a:extLst>
          </p:cNvPr>
          <p:cNvSpPr txBox="1"/>
          <p:nvPr userDrawn="1"/>
        </p:nvSpPr>
        <p:spPr>
          <a:xfrm>
            <a:off x="373063" y="6480175"/>
            <a:ext cx="3601888" cy="24765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147454717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408EE555-3A54-004C-A759-75B8B80EEC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4" name="TextBox 13">
            <a:extLst>
              <a:ext uri="{FF2B5EF4-FFF2-40B4-BE49-F238E27FC236}">
                <a16:creationId xmlns:a16="http://schemas.microsoft.com/office/drawing/2014/main" id="{38CADAF0-4339-7A4F-A023-441D7E0CFFAC}"/>
              </a:ext>
            </a:extLst>
          </p:cNvPr>
          <p:cNvSpPr txBox="1"/>
          <p:nvPr userDrawn="1"/>
        </p:nvSpPr>
        <p:spPr>
          <a:xfrm>
            <a:off x="373063" y="6480175"/>
            <a:ext cx="3601888" cy="24765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283047233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Activity 01">
    <p:bg>
      <p:bgPr>
        <a:solidFill>
          <a:srgbClr val="0FEEB9"/>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29037"/>
          <a:stretch/>
        </p:blipFill>
        <p:spPr>
          <a:xfrm rot="10800000" flipV="1">
            <a:off x="0" y="1"/>
            <a:ext cx="7786688"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extBox 6">
            <a:extLst>
              <a:ext uri="{FF2B5EF4-FFF2-40B4-BE49-F238E27FC236}">
                <a16:creationId xmlns:a16="http://schemas.microsoft.com/office/drawing/2014/main" id="{7EDCEA09-FC98-8247-A769-95692BB0AA28}"/>
              </a:ext>
            </a:extLst>
          </p:cNvPr>
          <p:cNvSpPr txBox="1"/>
          <p:nvPr userDrawn="1"/>
        </p:nvSpPr>
        <p:spPr>
          <a:xfrm>
            <a:off x="7123413" y="6352880"/>
            <a:ext cx="4679121" cy="338401"/>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224128006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Activity 02">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C501B5F-7F27-C545-9905-2C0F709E4BFB}"/>
              </a:ext>
            </a:extLst>
          </p:cNvPr>
          <p:cNvPicPr>
            <a:picLocks noChangeAspect="1"/>
          </p:cNvPicPr>
          <p:nvPr userDrawn="1"/>
        </p:nvPicPr>
        <p:blipFill rotWithShape="1">
          <a:blip r:embed="rId2"/>
          <a:srcRect l="42087" t="3861" r="408" b="27103"/>
          <a:stretch/>
        </p:blipFill>
        <p:spPr>
          <a:xfrm>
            <a:off x="0" y="-1"/>
            <a:ext cx="8565454" cy="685800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extBox 6">
            <a:extLst>
              <a:ext uri="{FF2B5EF4-FFF2-40B4-BE49-F238E27FC236}">
                <a16:creationId xmlns:a16="http://schemas.microsoft.com/office/drawing/2014/main" id="{CC9B000C-17FE-FF44-A10F-94E9AE10A849}"/>
              </a:ext>
            </a:extLst>
          </p:cNvPr>
          <p:cNvSpPr txBox="1"/>
          <p:nvPr userDrawn="1"/>
        </p:nvSpPr>
        <p:spPr>
          <a:xfrm>
            <a:off x="7123413" y="6352880"/>
            <a:ext cx="4679121" cy="338401"/>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114670455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
        <p:nvSpPr>
          <p:cNvPr id="7" name="TextBox 6">
            <a:extLst>
              <a:ext uri="{FF2B5EF4-FFF2-40B4-BE49-F238E27FC236}">
                <a16:creationId xmlns:a16="http://schemas.microsoft.com/office/drawing/2014/main" id="{1CD73DB1-8FDF-5049-9952-676168B8B237}"/>
              </a:ext>
            </a:extLst>
          </p:cNvPr>
          <p:cNvSpPr txBox="1"/>
          <p:nvPr userDrawn="1"/>
        </p:nvSpPr>
        <p:spPr>
          <a:xfrm>
            <a:off x="373063" y="6352880"/>
            <a:ext cx="4679121" cy="338401"/>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bg2"/>
                </a:solidFill>
                <a:effectLst/>
                <a:latin typeface="+mn-lt"/>
                <a:ea typeface="+mn-ea"/>
                <a:cs typeface="+mn-cs"/>
              </a:rPr>
              <a:t>"</a:t>
            </a:r>
            <a:r>
              <a:rPr lang="en-GB" sz="800" b="0" i="1" kern="1200">
                <a:solidFill>
                  <a:schemeClr val="bg2"/>
                </a:solidFill>
                <a:effectLst/>
                <a:latin typeface="+mn-lt"/>
                <a:ea typeface="+mn-ea"/>
                <a:cs typeface="+mn-cs"/>
              </a:rPr>
              <a:t>Based upon AXELOS® MSP® materials. Material is used under licence from AXELOS Limited. All rights reserved."</a:t>
            </a:r>
            <a:endParaRPr lang="en-GB" sz="800" b="0" i="0" kern="1200">
              <a:solidFill>
                <a:schemeClr val="bg2"/>
              </a:solidFill>
              <a:effectLst/>
              <a:latin typeface="+mn-lt"/>
              <a:ea typeface="+mn-ea"/>
              <a:cs typeface="+mn-cs"/>
            </a:endParaRPr>
          </a:p>
          <a:p>
            <a:pPr algn="l"/>
            <a:endParaRPr lang="en-US" sz="800">
              <a:solidFill>
                <a:schemeClr val="bg2"/>
              </a:solidFill>
            </a:endParaRPr>
          </a:p>
        </p:txBody>
      </p:sp>
    </p:spTree>
    <p:extLst>
      <p:ext uri="{BB962C8B-B14F-4D97-AF65-F5344CB8AC3E}">
        <p14:creationId xmlns:p14="http://schemas.microsoft.com/office/powerpoint/2010/main" val="321138752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7303"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
        <p:nvSpPr>
          <p:cNvPr id="7" name="TextBox 6">
            <a:extLst>
              <a:ext uri="{FF2B5EF4-FFF2-40B4-BE49-F238E27FC236}">
                <a16:creationId xmlns:a16="http://schemas.microsoft.com/office/drawing/2014/main" id="{AB65F72A-0979-624C-83E4-97B691937D10}"/>
              </a:ext>
            </a:extLst>
          </p:cNvPr>
          <p:cNvSpPr txBox="1"/>
          <p:nvPr userDrawn="1"/>
        </p:nvSpPr>
        <p:spPr>
          <a:xfrm>
            <a:off x="373063" y="6352880"/>
            <a:ext cx="4679121" cy="338401"/>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bg2"/>
                </a:solidFill>
                <a:effectLst/>
                <a:latin typeface="+mn-lt"/>
                <a:ea typeface="+mn-ea"/>
                <a:cs typeface="+mn-cs"/>
              </a:rPr>
              <a:t>"</a:t>
            </a:r>
            <a:r>
              <a:rPr lang="en-GB" sz="800" b="0" i="1" kern="1200">
                <a:solidFill>
                  <a:schemeClr val="bg2"/>
                </a:solidFill>
                <a:effectLst/>
                <a:latin typeface="+mn-lt"/>
                <a:ea typeface="+mn-ea"/>
                <a:cs typeface="+mn-cs"/>
              </a:rPr>
              <a:t>Based upon AXELOS® MSP® materials. Material is used under licence from AXELOS Limited. All rights reserved."</a:t>
            </a:r>
            <a:endParaRPr lang="en-GB" sz="800" b="0" i="0" kern="1200">
              <a:solidFill>
                <a:schemeClr val="bg2"/>
              </a:solidFill>
              <a:effectLst/>
              <a:latin typeface="+mn-lt"/>
              <a:ea typeface="+mn-ea"/>
              <a:cs typeface="+mn-cs"/>
            </a:endParaRPr>
          </a:p>
          <a:p>
            <a:pPr algn="l"/>
            <a:endParaRPr lang="en-US" sz="800">
              <a:solidFill>
                <a:schemeClr val="bg2"/>
              </a:solidFill>
            </a:endParaRPr>
          </a:p>
        </p:txBody>
      </p:sp>
    </p:spTree>
    <p:extLst>
      <p:ext uri="{BB962C8B-B14F-4D97-AF65-F5344CB8AC3E}">
        <p14:creationId xmlns:p14="http://schemas.microsoft.com/office/powerpoint/2010/main" val="20888160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
        <p:nvSpPr>
          <p:cNvPr id="10" name="TextBox 9">
            <a:extLst>
              <a:ext uri="{FF2B5EF4-FFF2-40B4-BE49-F238E27FC236}">
                <a16:creationId xmlns:a16="http://schemas.microsoft.com/office/drawing/2014/main" id="{D96CC39E-E64C-1F45-84BB-FEB17C7ADA40}"/>
              </a:ext>
            </a:extLst>
          </p:cNvPr>
          <p:cNvSpPr txBox="1"/>
          <p:nvPr userDrawn="1"/>
        </p:nvSpPr>
        <p:spPr>
          <a:xfrm>
            <a:off x="373063" y="6352880"/>
            <a:ext cx="4679121" cy="338401"/>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bg2"/>
                </a:solidFill>
                <a:effectLst/>
                <a:latin typeface="+mn-lt"/>
                <a:ea typeface="+mn-ea"/>
                <a:cs typeface="+mn-cs"/>
              </a:rPr>
              <a:t>"</a:t>
            </a:r>
            <a:r>
              <a:rPr lang="en-GB" sz="800" b="0" i="1" kern="1200">
                <a:solidFill>
                  <a:schemeClr val="bg2"/>
                </a:solidFill>
                <a:effectLst/>
                <a:latin typeface="+mn-lt"/>
                <a:ea typeface="+mn-ea"/>
                <a:cs typeface="+mn-cs"/>
              </a:rPr>
              <a:t>Based upon AXELOS® MSP® materials. Material is used under licence from AXELOS Limited. All rights reserved."</a:t>
            </a:r>
            <a:endParaRPr lang="en-GB" sz="800" b="0" i="0" kern="1200">
              <a:solidFill>
                <a:schemeClr val="bg2"/>
              </a:solidFill>
              <a:effectLst/>
              <a:latin typeface="+mn-lt"/>
              <a:ea typeface="+mn-ea"/>
              <a:cs typeface="+mn-cs"/>
            </a:endParaRPr>
          </a:p>
          <a:p>
            <a:pPr algn="l"/>
            <a:endParaRPr lang="en-US" sz="800">
              <a:solidFill>
                <a:schemeClr val="bg2"/>
              </a:solidFill>
            </a:endParaRPr>
          </a:p>
        </p:txBody>
      </p:sp>
    </p:spTree>
    <p:extLst>
      <p:ext uri="{BB962C8B-B14F-4D97-AF65-F5344CB8AC3E}">
        <p14:creationId xmlns:p14="http://schemas.microsoft.com/office/powerpoint/2010/main" val="197489977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
        <p:nvSpPr>
          <p:cNvPr id="7" name="TextBox 6">
            <a:extLst>
              <a:ext uri="{FF2B5EF4-FFF2-40B4-BE49-F238E27FC236}">
                <a16:creationId xmlns:a16="http://schemas.microsoft.com/office/drawing/2014/main" id="{A9859814-B82A-484B-849A-B804D60BF9CF}"/>
              </a:ext>
            </a:extLst>
          </p:cNvPr>
          <p:cNvSpPr txBox="1"/>
          <p:nvPr userDrawn="1"/>
        </p:nvSpPr>
        <p:spPr>
          <a:xfrm>
            <a:off x="373063" y="6352880"/>
            <a:ext cx="4679121" cy="338401"/>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bg2"/>
                </a:solidFill>
                <a:effectLst/>
                <a:latin typeface="+mn-lt"/>
                <a:ea typeface="+mn-ea"/>
                <a:cs typeface="+mn-cs"/>
              </a:rPr>
              <a:t>"</a:t>
            </a:r>
            <a:r>
              <a:rPr lang="en-GB" sz="800" b="0" i="1" kern="1200">
                <a:solidFill>
                  <a:schemeClr val="bg2"/>
                </a:solidFill>
                <a:effectLst/>
                <a:latin typeface="+mn-lt"/>
                <a:ea typeface="+mn-ea"/>
                <a:cs typeface="+mn-cs"/>
              </a:rPr>
              <a:t>Based upon AXELOS® MSP® materials. Material is used under licence from AXELOS Limited. All rights reserved."</a:t>
            </a:r>
            <a:endParaRPr lang="en-GB" sz="800" b="0" i="0" kern="1200">
              <a:solidFill>
                <a:schemeClr val="bg2"/>
              </a:solidFill>
              <a:effectLst/>
              <a:latin typeface="+mn-lt"/>
              <a:ea typeface="+mn-ea"/>
              <a:cs typeface="+mn-cs"/>
            </a:endParaRPr>
          </a:p>
          <a:p>
            <a:pPr algn="l"/>
            <a:endParaRPr lang="en-US" sz="800">
              <a:solidFill>
                <a:schemeClr val="bg2"/>
              </a:solidFill>
            </a:endParaRPr>
          </a:p>
        </p:txBody>
      </p:sp>
    </p:spTree>
    <p:extLst>
      <p:ext uri="{BB962C8B-B14F-4D97-AF65-F5344CB8AC3E}">
        <p14:creationId xmlns:p14="http://schemas.microsoft.com/office/powerpoint/2010/main" val="191844906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Hope you enjoyed">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663440" y="0"/>
            <a:ext cx="752856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a:t>THANK YOU</a:t>
            </a:r>
            <a:endParaRPr lang="en-GB" noProof="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35008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
        <p:nvSpPr>
          <p:cNvPr id="11" name="TextBox 10">
            <a:extLst>
              <a:ext uri="{FF2B5EF4-FFF2-40B4-BE49-F238E27FC236}">
                <a16:creationId xmlns:a16="http://schemas.microsoft.com/office/drawing/2014/main" id="{2E42C3AD-E131-E84A-B4A6-F4C9E9C04B29}"/>
              </a:ext>
            </a:extLst>
          </p:cNvPr>
          <p:cNvSpPr txBox="1"/>
          <p:nvPr userDrawn="1"/>
        </p:nvSpPr>
        <p:spPr>
          <a:xfrm>
            <a:off x="385300" y="6352880"/>
            <a:ext cx="4679121" cy="338401"/>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1810400007"/>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CEA50D-6782-1444-BB85-3E86FC05CB18}"/>
              </a:ext>
            </a:extLst>
          </p:cNvPr>
          <p:cNvPicPr>
            <a:picLocks noChangeAspect="1"/>
          </p:cNvPicPr>
          <p:nvPr userDrawn="1"/>
        </p:nvPicPr>
        <p:blipFill rotWithShape="1">
          <a:blip r:embed="rId2"/>
          <a:srcRect l="1443" t="5386" r="21743" b="16011"/>
          <a:stretch/>
        </p:blipFill>
        <p:spPr>
          <a:xfrm>
            <a:off x="2143053" y="0"/>
            <a:ext cx="10048947"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a:t>THANK YOU</a:t>
            </a:r>
            <a:endParaRPr lang="en-GB" noProof="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351994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
        <p:nvSpPr>
          <p:cNvPr id="10" name="TextBox 9">
            <a:extLst>
              <a:ext uri="{FF2B5EF4-FFF2-40B4-BE49-F238E27FC236}">
                <a16:creationId xmlns:a16="http://schemas.microsoft.com/office/drawing/2014/main" id="{2F1F6FF9-B4AD-D846-A57B-195F195B30EA}"/>
              </a:ext>
            </a:extLst>
          </p:cNvPr>
          <p:cNvSpPr txBox="1"/>
          <p:nvPr userDrawn="1"/>
        </p:nvSpPr>
        <p:spPr>
          <a:xfrm>
            <a:off x="385300" y="6352880"/>
            <a:ext cx="4679121" cy="338401"/>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3973722615"/>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QA Template_2_Picture Page">
    <p:spTree>
      <p:nvGrpSpPr>
        <p:cNvPr id="1" name=""/>
        <p:cNvGrpSpPr/>
        <p:nvPr/>
      </p:nvGrpSpPr>
      <p:grpSpPr>
        <a:xfrm>
          <a:off x="0" y="0"/>
          <a:ext cx="0" cy="0"/>
          <a:chOff x="0" y="0"/>
          <a:chExt cx="0" cy="0"/>
        </a:xfrm>
      </p:grpSpPr>
      <p:sp>
        <p:nvSpPr>
          <p:cNvPr id="13" name="Content Placeholder 12"/>
          <p:cNvSpPr>
            <a:spLocks noGrp="1"/>
          </p:cNvSpPr>
          <p:nvPr>
            <p:ph sz="quarter" idx="15"/>
          </p:nvPr>
        </p:nvSpPr>
        <p:spPr>
          <a:xfrm>
            <a:off x="414000" y="1929600"/>
            <a:ext cx="5580000" cy="4546800"/>
          </a:xfrm>
        </p:spPr>
        <p:txBody>
          <a:bodyPr>
            <a:noAutofit/>
          </a:bodyPr>
          <a:lstStyle>
            <a:lvl1pPr marL="342900" indent="-342900">
              <a:spcAft>
                <a:spcPts val="600"/>
              </a:spcAft>
              <a:buClr>
                <a:schemeClr val="tx1"/>
              </a:buClr>
              <a:buFont typeface="Arial" panose="020B0604020202020204" pitchFamily="34" charset="0"/>
              <a:buChar char="•"/>
              <a:defRPr sz="2000" b="0" baseline="0">
                <a:latin typeface="+mn-lt"/>
              </a:defRPr>
            </a:lvl1pPr>
            <a:lvl2pPr marL="742950" indent="-285750">
              <a:spcAft>
                <a:spcPts val="600"/>
              </a:spcAft>
              <a:buClr>
                <a:schemeClr val="tx1"/>
              </a:buClr>
              <a:buFont typeface="Arial" panose="020B0604020202020204" pitchFamily="34" charset="0"/>
              <a:buChar char="•"/>
              <a:defRPr sz="1800" b="0" baseline="0">
                <a:latin typeface="+mn-lt"/>
              </a:defRPr>
            </a:lvl2pPr>
            <a:lvl3pPr marL="1143000" indent="-228600">
              <a:spcAft>
                <a:spcPts val="600"/>
              </a:spcAft>
              <a:buClr>
                <a:schemeClr val="tx1"/>
              </a:buClr>
              <a:buFont typeface="Arial" panose="020B0604020202020204" pitchFamily="34" charset="0"/>
              <a:buChar char="•"/>
              <a:defRPr sz="1800" b="0" baseline="0">
                <a:latin typeface="+mn-lt"/>
              </a:defRPr>
            </a:lvl3pPr>
            <a:lvl4pPr marL="1600200" indent="-228600">
              <a:spcAft>
                <a:spcPts val="600"/>
              </a:spcAft>
              <a:buClr>
                <a:schemeClr val="tx1"/>
              </a:buClr>
              <a:buFont typeface="Arial" panose="020B0604020202020204" pitchFamily="34" charset="0"/>
              <a:buChar char="•"/>
              <a:defRPr sz="1800" b="0" baseline="0">
                <a:latin typeface="+mn-lt"/>
              </a:defRPr>
            </a:lvl4pPr>
            <a:lvl5pPr marL="2057400" indent="-228600">
              <a:spcAft>
                <a:spcPts val="600"/>
              </a:spcAft>
              <a:buClr>
                <a:schemeClr val="tx1"/>
              </a:buClr>
              <a:buFont typeface="Arial" panose="020B0604020202020204" pitchFamily="34" charset="0"/>
              <a:buChar char="•"/>
              <a:defRPr sz="1800" b="0" baseline="0">
                <a:latin typeface="+mn-lt"/>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mn-lt"/>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mn-lt"/>
              <a:ea typeface="+mn-ea"/>
              <a:cs typeface="Arial" pitchFamily="34" charset="0"/>
            </a:endParaRPr>
          </a:p>
        </p:txBody>
      </p:sp>
      <p:sp>
        <p:nvSpPr>
          <p:cNvPr id="7" name="Content Placeholder 12"/>
          <p:cNvSpPr>
            <a:spLocks noGrp="1"/>
          </p:cNvSpPr>
          <p:nvPr>
            <p:ph sz="quarter" idx="16"/>
          </p:nvPr>
        </p:nvSpPr>
        <p:spPr>
          <a:xfrm>
            <a:off x="6206400" y="1929600"/>
            <a:ext cx="5580000" cy="4546800"/>
          </a:xfrm>
        </p:spPr>
        <p:txBody>
          <a:bodyPr>
            <a:noAutofit/>
          </a:bodyPr>
          <a:lstStyle>
            <a:lvl1pPr marL="342900" indent="-342900">
              <a:spcAft>
                <a:spcPts val="600"/>
              </a:spcAft>
              <a:buClr>
                <a:schemeClr val="tx1"/>
              </a:buClr>
              <a:buFont typeface="Arial" panose="020B0604020202020204" pitchFamily="34" charset="0"/>
              <a:buChar char="•"/>
              <a:defRPr sz="2000" b="0" baseline="0">
                <a:latin typeface="+mn-lt"/>
              </a:defRPr>
            </a:lvl1pPr>
            <a:lvl2pPr marL="742950" indent="-285750">
              <a:spcAft>
                <a:spcPts val="600"/>
              </a:spcAft>
              <a:buClr>
                <a:schemeClr val="tx1"/>
              </a:buClr>
              <a:buFont typeface="Arial" panose="020B0604020202020204" pitchFamily="34" charset="0"/>
              <a:buChar char="•"/>
              <a:defRPr sz="1800" b="0" baseline="0">
                <a:latin typeface="+mn-lt"/>
              </a:defRPr>
            </a:lvl2pPr>
            <a:lvl3pPr marL="1143000" indent="-228600">
              <a:spcAft>
                <a:spcPts val="600"/>
              </a:spcAft>
              <a:buClr>
                <a:schemeClr val="tx1"/>
              </a:buClr>
              <a:buFont typeface="Arial" panose="020B0604020202020204" pitchFamily="34" charset="0"/>
              <a:buChar char="•"/>
              <a:defRPr sz="1800" b="0" baseline="0">
                <a:latin typeface="+mn-lt"/>
              </a:defRPr>
            </a:lvl3pPr>
            <a:lvl4pPr marL="1600200" indent="-228600">
              <a:spcAft>
                <a:spcPts val="600"/>
              </a:spcAft>
              <a:buClr>
                <a:schemeClr val="tx1"/>
              </a:buClr>
              <a:buFont typeface="Arial" panose="020B0604020202020204" pitchFamily="34" charset="0"/>
              <a:buChar char="•"/>
              <a:defRPr sz="1800" b="0" baseline="0">
                <a:latin typeface="+mn-lt"/>
              </a:defRPr>
            </a:lvl4pPr>
            <a:lvl5pPr marL="2057400" indent="-228600">
              <a:spcAft>
                <a:spcPts val="600"/>
              </a:spcAft>
              <a:buClr>
                <a:schemeClr val="tx1"/>
              </a:buClr>
              <a:buFont typeface="Arial" panose="020B0604020202020204" pitchFamily="34" charset="0"/>
              <a:buChar char="•"/>
              <a:defRPr sz="1800" b="0" baseline="0">
                <a:latin typeface="+mn-lt"/>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Title Placeholder 3"/>
          <p:cNvSpPr>
            <a:spLocks noGrp="1"/>
          </p:cNvSpPr>
          <p:nvPr>
            <p:ph type="title"/>
          </p:nvPr>
        </p:nvSpPr>
        <p:spPr>
          <a:xfrm>
            <a:off x="414000" y="1036800"/>
            <a:ext cx="9126000" cy="626400"/>
          </a:xfrm>
          <a:prstGeom prst="rect">
            <a:avLst/>
          </a:prstGeom>
        </p:spPr>
        <p:txBody>
          <a:bodyPr vert="horz" lIns="91440" tIns="45720" rIns="91440" bIns="45720" rtlCol="0" anchor="b" anchorCtr="0">
            <a:normAutofit/>
          </a:bodyPr>
          <a:lstStyle/>
          <a:p>
            <a:r>
              <a:rPr lang="en-US" noProof="0"/>
              <a:t>Click to edit Master title style</a:t>
            </a:r>
            <a:endParaRPr lang="en-GB" noProof="0" dirty="0"/>
          </a:p>
        </p:txBody>
      </p:sp>
    </p:spTree>
    <p:extLst>
      <p:ext uri="{BB962C8B-B14F-4D97-AF65-F5344CB8AC3E}">
        <p14:creationId xmlns:p14="http://schemas.microsoft.com/office/powerpoint/2010/main" val="8340594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Blue 1">
    <p:bg>
      <p:bgPr>
        <a:solidFill>
          <a:srgbClr val="28CFF9"/>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891250" y="-1"/>
            <a:ext cx="5300749" cy="6887911"/>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normAutofit/>
          </a:bodyPr>
          <a:lstStyle>
            <a:lvl1pPr marL="0" marR="0" indent="0" algn="l" defTabSz="914400" rtl="0" eaLnBrk="1" fontAlgn="auto" latinLnBrk="0" hangingPunct="1">
              <a:lnSpc>
                <a:spcPct val="100000"/>
              </a:lnSpc>
              <a:spcBef>
                <a:spcPts val="0"/>
              </a:spcBef>
              <a:spcAft>
                <a:spcPts val="0"/>
              </a:spcAft>
              <a:buClrTx/>
              <a:buSzPct val="115000"/>
              <a:buFontTx/>
              <a:buNone/>
              <a:tabLst/>
              <a:defRPr sz="2400" b="1"/>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grpSp>
        <p:nvGrpSpPr>
          <p:cNvPr id="9" name="Group 8"/>
          <p:cNvGrpSpPr/>
          <p:nvPr userDrawn="1"/>
        </p:nvGrpSpPr>
        <p:grpSpPr>
          <a:xfrm>
            <a:off x="0" y="3516594"/>
            <a:ext cx="6358189" cy="2396903"/>
            <a:chOff x="999763" y="4580698"/>
            <a:chExt cx="3632716" cy="1370734"/>
          </a:xfrm>
          <a:solidFill>
            <a:srgbClr val="004050"/>
          </a:solidFill>
        </p:grpSpPr>
        <p:sp>
          <p:nvSpPr>
            <p:cNvPr id="10" name="Rectangle 9"/>
            <p:cNvSpPr/>
            <p:nvPr userDrawn="1"/>
          </p:nvSpPr>
          <p:spPr>
            <a:xfrm>
              <a:off x="999763" y="5031740"/>
              <a:ext cx="1554386"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userDrawn="1"/>
          </p:nvSpPr>
          <p:spPr>
            <a:xfrm>
              <a:off x="999763" y="5373431"/>
              <a:ext cx="1554387"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 name="Group 11">
              <a:extLst>
                <a:ext uri="{FF2B5EF4-FFF2-40B4-BE49-F238E27FC236}">
                  <a16:creationId xmlns:a16="http://schemas.microsoft.com/office/drawing/2014/main" id="{51C13B23-0164-1C4E-9E7A-3F1ECA7824F7}"/>
                </a:ext>
              </a:extLst>
            </p:cNvPr>
            <p:cNvGrpSpPr/>
            <p:nvPr userDrawn="1"/>
          </p:nvGrpSpPr>
          <p:grpSpPr>
            <a:xfrm>
              <a:off x="2227580" y="4580698"/>
              <a:ext cx="2404899" cy="1370734"/>
              <a:chOff x="7799133" y="1870745"/>
              <a:chExt cx="1010349" cy="584292"/>
            </a:xfrm>
            <a:grpFill/>
          </p:grpSpPr>
          <p:sp>
            <p:nvSpPr>
              <p:cNvPr id="13" name="Freeform 12">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17BA7C41-EA1C-2F4D-90C7-EC472AB85B8A}"/>
                  </a:ext>
                </a:extLst>
              </p:cNvPr>
              <p:cNvSpPr/>
              <p:nvPr userDrawn="1"/>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gr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5710699" cy="2277604"/>
          </a:xfrm>
        </p:spPr>
        <p:txBody>
          <a:bodyPr anchor="ctr" anchorCtr="0">
            <a:noAutofit/>
          </a:bodyPr>
          <a:lstStyle>
            <a:lvl1pPr algn="l">
              <a:lnSpc>
                <a:spcPct val="100000"/>
              </a:lnSpc>
              <a:defRPr sz="3600" cap="all" baseline="0"/>
            </a:lvl1pPr>
          </a:lstStyle>
          <a:p>
            <a:r>
              <a:rPr lang="en-US" noProof="0"/>
              <a:t>CLICK TO EDIT TITLE</a:t>
            </a:r>
            <a:endParaRPr lang="en-GB" noProof="0"/>
          </a:p>
        </p:txBody>
      </p:sp>
      <p:pic>
        <p:nvPicPr>
          <p:cNvPr id="18" name="Graphic 29">
            <a:extLst>
              <a:ext uri="{FF2B5EF4-FFF2-40B4-BE49-F238E27FC236}">
                <a16:creationId xmlns:a16="http://schemas.microsoft.com/office/drawing/2014/main" id="{572E6A4A-143B-E94B-A1BF-29C50E635AE7}"/>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169" r="-169"/>
          <a:stretch/>
        </p:blipFill>
        <p:spPr>
          <a:xfrm>
            <a:off x="349135" y="532015"/>
            <a:ext cx="2119745" cy="1230283"/>
          </a:xfrm>
          <a:prstGeom prst="rect">
            <a:avLst/>
          </a:prstGeom>
        </p:spPr>
      </p:pic>
      <p:sp>
        <p:nvSpPr>
          <p:cNvPr id="19" name="TextBox 18">
            <a:extLst>
              <a:ext uri="{FF2B5EF4-FFF2-40B4-BE49-F238E27FC236}">
                <a16:creationId xmlns:a16="http://schemas.microsoft.com/office/drawing/2014/main" id="{C8C51908-2CFA-9C47-879C-4866468D00DA}"/>
              </a:ext>
            </a:extLst>
          </p:cNvPr>
          <p:cNvSpPr txBox="1"/>
          <p:nvPr userDrawn="1"/>
        </p:nvSpPr>
        <p:spPr>
          <a:xfrm>
            <a:off x="385300" y="6352880"/>
            <a:ext cx="4679121" cy="338401"/>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176949750"/>
      </p:ext>
    </p:extLst>
  </p:cSld>
  <p:clrMapOvr>
    <a:masterClrMapping/>
  </p:clrMapOvr>
  <p:extLst>
    <p:ext uri="{DCECCB84-F9BA-43D5-87BE-67443E8EF086}">
      <p15:sldGuideLst xmlns:p15="http://schemas.microsoft.com/office/powerpoint/2012/main">
        <p15:guide id="1" orient="horz" pos="3634">
          <p15:clr>
            <a:srgbClr val="FBAE40"/>
          </p15:clr>
        </p15:guide>
        <p15:guide id="2" pos="3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3" name="Rectangle 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6653812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Activity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a:br>
            <a:br>
              <a:rPr lang="en-US" noProof="0"/>
            </a:br>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a:t>Click to edit instructions</a:t>
            </a:r>
          </a:p>
        </p:txBody>
      </p:sp>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p>
        </p:txBody>
      </p:sp>
      <p:sp>
        <p:nvSpPr>
          <p:cNvPr id="5" name="TextBox 4">
            <a:extLst>
              <a:ext uri="{FF2B5EF4-FFF2-40B4-BE49-F238E27FC236}">
                <a16:creationId xmlns:a16="http://schemas.microsoft.com/office/drawing/2014/main" id="{E947CF67-207B-8E41-B35A-D70862BF499C}"/>
              </a:ext>
            </a:extLst>
          </p:cNvPr>
          <p:cNvSpPr txBox="1"/>
          <p:nvPr userDrawn="1"/>
        </p:nvSpPr>
        <p:spPr>
          <a:xfrm>
            <a:off x="4327302" y="6513029"/>
            <a:ext cx="7390216" cy="178252"/>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43040784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2" name="Rectangle 1"/>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a:t>Click to edit Master title style</a:t>
            </a:r>
            <a:endParaRPr lang="en-GB"/>
          </a:p>
        </p:txBody>
      </p:sp>
      <p:sp>
        <p:nvSpPr>
          <p:cNvPr id="5" name="TextBox 4">
            <a:extLst>
              <a:ext uri="{FF2B5EF4-FFF2-40B4-BE49-F238E27FC236}">
                <a16:creationId xmlns:a16="http://schemas.microsoft.com/office/drawing/2014/main" id="{D5D39815-120C-BE40-A675-E1F890791920}"/>
              </a:ext>
            </a:extLst>
          </p:cNvPr>
          <p:cNvSpPr txBox="1"/>
          <p:nvPr userDrawn="1"/>
        </p:nvSpPr>
        <p:spPr>
          <a:xfrm>
            <a:off x="339971" y="6513029"/>
            <a:ext cx="7390216" cy="178252"/>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35081208"/>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1_Text Slide A">
    <p:spTree>
      <p:nvGrpSpPr>
        <p:cNvPr id="1" name=""/>
        <p:cNvGrpSpPr/>
        <p:nvPr/>
      </p:nvGrpSpPr>
      <p:grpSpPr>
        <a:xfrm>
          <a:off x="0" y="0"/>
          <a:ext cx="0" cy="0"/>
          <a:chOff x="0" y="0"/>
          <a:chExt cx="0" cy="0"/>
        </a:xfrm>
      </p:grpSpPr>
      <p:sp>
        <p:nvSpPr>
          <p:cNvPr id="15"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6"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grpSp>
        <p:nvGrpSpPr>
          <p:cNvPr id="28" name="Group 27"/>
          <p:cNvGrpSpPr/>
          <p:nvPr userDrawn="1"/>
        </p:nvGrpSpPr>
        <p:grpSpPr>
          <a:xfrm>
            <a:off x="-6058" y="3531457"/>
            <a:ext cx="5797612" cy="2365031"/>
            <a:chOff x="-2229" y="2361812"/>
            <a:chExt cx="11067619" cy="4514835"/>
          </a:xfrm>
        </p:grpSpPr>
        <p:sp>
          <p:nvSpPr>
            <p:cNvPr id="29" name="Freeform 28">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3622C"/>
            </a:solidFill>
            <a:ln w="6350" cap="flat">
              <a:noFill/>
              <a:prstDash val="solid"/>
              <a:miter/>
            </a:ln>
          </p:spPr>
          <p:txBody>
            <a:bodyPr rtlCol="0" anchor="ctr"/>
            <a:lstStyle/>
            <a:p>
              <a:endParaRPr lang="en-GB"/>
            </a:p>
          </p:txBody>
        </p:sp>
        <p:sp>
          <p:nvSpPr>
            <p:cNvPr id="30" name="Freeform 29">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3622C"/>
            </a:solidFill>
            <a:ln w="6350" cap="flat">
              <a:noFill/>
              <a:prstDash val="solid"/>
              <a:miter/>
            </a:ln>
          </p:spPr>
          <p:txBody>
            <a:bodyPr rtlCol="0" anchor="ctr"/>
            <a:lstStyle/>
            <a:p>
              <a:endParaRPr lang="en-GB"/>
            </a:p>
          </p:txBody>
        </p:sp>
        <p:sp>
          <p:nvSpPr>
            <p:cNvPr id="31" name="Freeform 30">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3622C"/>
            </a:solidFill>
            <a:ln w="6350" cap="flat">
              <a:noFill/>
              <a:prstDash val="solid"/>
              <a:miter/>
            </a:ln>
          </p:spPr>
          <p:txBody>
            <a:bodyPr rtlCol="0" anchor="ctr"/>
            <a:lstStyle/>
            <a:p>
              <a:endParaRPr lang="en-GB"/>
            </a:p>
          </p:txBody>
        </p:sp>
      </p:grpSp>
      <p:sp>
        <p:nvSpPr>
          <p:cNvPr id="8" name="TextBox 7">
            <a:extLst>
              <a:ext uri="{FF2B5EF4-FFF2-40B4-BE49-F238E27FC236}">
                <a16:creationId xmlns:a16="http://schemas.microsoft.com/office/drawing/2014/main" id="{1C908546-BDF2-7842-8B0E-F51C391E0B75}"/>
              </a:ext>
            </a:extLst>
          </p:cNvPr>
          <p:cNvSpPr txBox="1"/>
          <p:nvPr userDrawn="1"/>
        </p:nvSpPr>
        <p:spPr>
          <a:xfrm>
            <a:off x="6096000" y="6513028"/>
            <a:ext cx="4999348" cy="274271"/>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47594416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3_02 Section Divider">
    <p:bg>
      <p:bgPr>
        <a:solidFill>
          <a:srgbClr val="7E007C"/>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A0DD6AED-2202-DD48-A2D6-60CCC5F07320}"/>
              </a:ext>
            </a:extLst>
          </p:cNvPr>
          <p:cNvSpPr/>
          <p:nvPr userDrawn="1"/>
        </p:nvSpPr>
        <p:spPr>
          <a:xfrm>
            <a:off x="-609" y="2116538"/>
            <a:ext cx="11411496" cy="5526322"/>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F91258"/>
          </a:solidFill>
          <a:ln w="6350" cap="flat">
            <a:noFill/>
            <a:prstDash val="solid"/>
            <a:miter/>
          </a:ln>
        </p:spPr>
        <p:txBody>
          <a:bodyPr rtlCol="0" anchor="ctr"/>
          <a:lstStyle/>
          <a:p>
            <a:endParaRPr lang="en-GB"/>
          </a:p>
        </p:txBody>
      </p:sp>
      <p:sp>
        <p:nvSpPr>
          <p:cNvPr id="13"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067007"/>
            <a:ext cx="5627171" cy="2353439"/>
          </a:xfrm>
        </p:spPr>
        <p:txBody>
          <a:bodyPr anchor="b" anchorCtr="0">
            <a:noAutofit/>
          </a:bodyPr>
          <a:lstStyle>
            <a:lvl1pPr algn="l">
              <a:lnSpc>
                <a:spcPts val="6000"/>
              </a:lnSpc>
              <a:defRPr sz="3600" spc="60" baseline="0">
                <a:solidFill>
                  <a:schemeClr val="bg1"/>
                </a:solidFill>
              </a:defRPr>
            </a:lvl1pPr>
          </a:lstStyle>
          <a:p>
            <a:r>
              <a:rPr lang="en-US" noProof="0"/>
              <a:t>CLICK TO EDIT MASTER TITLE STYLE</a:t>
            </a:r>
            <a:endParaRPr lang="en-GB" noProof="0"/>
          </a:p>
        </p:txBody>
      </p:sp>
      <p:sp>
        <p:nvSpPr>
          <p:cNvPr id="4" name="TextBox 3">
            <a:extLst>
              <a:ext uri="{FF2B5EF4-FFF2-40B4-BE49-F238E27FC236}">
                <a16:creationId xmlns:a16="http://schemas.microsoft.com/office/drawing/2014/main" id="{98A6C8F6-08FA-D94A-86C6-95F3C27A168D}"/>
              </a:ext>
            </a:extLst>
          </p:cNvPr>
          <p:cNvSpPr txBox="1"/>
          <p:nvPr userDrawn="1"/>
        </p:nvSpPr>
        <p:spPr>
          <a:xfrm>
            <a:off x="376238" y="6513029"/>
            <a:ext cx="7390216" cy="178252"/>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bg2"/>
                </a:solidFill>
                <a:effectLst/>
                <a:latin typeface="+mn-lt"/>
                <a:ea typeface="+mn-ea"/>
                <a:cs typeface="+mn-cs"/>
              </a:rPr>
              <a:t>"</a:t>
            </a:r>
            <a:r>
              <a:rPr lang="en-GB" sz="800" b="0" i="1" kern="1200">
                <a:solidFill>
                  <a:schemeClr val="bg2"/>
                </a:solidFill>
                <a:effectLst/>
                <a:latin typeface="+mn-lt"/>
                <a:ea typeface="+mn-ea"/>
                <a:cs typeface="+mn-cs"/>
              </a:rPr>
              <a:t>Based upon AXELOS® MSP® materials. Material is used under licence from AXELOS Limited. All rights reserved."</a:t>
            </a:r>
            <a:endParaRPr lang="en-GB" sz="800" b="0" i="0" kern="1200">
              <a:solidFill>
                <a:schemeClr val="bg2"/>
              </a:solidFill>
              <a:effectLst/>
              <a:latin typeface="+mn-lt"/>
              <a:ea typeface="+mn-ea"/>
              <a:cs typeface="+mn-cs"/>
            </a:endParaRPr>
          </a:p>
          <a:p>
            <a:pPr algn="l"/>
            <a:endParaRPr lang="en-US" sz="800">
              <a:solidFill>
                <a:schemeClr val="bg2"/>
              </a:solidFill>
            </a:endParaRPr>
          </a:p>
        </p:txBody>
      </p:sp>
    </p:spTree>
    <p:extLst>
      <p:ext uri="{BB962C8B-B14F-4D97-AF65-F5344CB8AC3E}">
        <p14:creationId xmlns:p14="http://schemas.microsoft.com/office/powerpoint/2010/main" val="311307293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5" name="Text Placeholder 2">
            <a:extLst>
              <a:ext uri="{FF2B5EF4-FFF2-40B4-BE49-F238E27FC236}">
                <a16:creationId xmlns:a16="http://schemas.microsoft.com/office/drawing/2014/main" id="{503A14FE-D075-C54D-A7E3-E22DBF933384}"/>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3410307081"/>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QA Template_Main Slide">
    <p:spTree>
      <p:nvGrpSpPr>
        <p:cNvPr id="1" name=""/>
        <p:cNvGrpSpPr/>
        <p:nvPr/>
      </p:nvGrpSpPr>
      <p:grpSpPr>
        <a:xfrm>
          <a:off x="0" y="0"/>
          <a:ext cx="0" cy="0"/>
          <a:chOff x="0" y="0"/>
          <a:chExt cx="0" cy="0"/>
        </a:xfrm>
      </p:grpSpPr>
      <p:sp>
        <p:nvSpPr>
          <p:cNvPr id="7" name="Text Placeholder 10"/>
          <p:cNvSpPr>
            <a:spLocks noGrp="1"/>
          </p:cNvSpPr>
          <p:nvPr>
            <p:ph type="body" sz="quarter" idx="15"/>
          </p:nvPr>
        </p:nvSpPr>
        <p:spPr>
          <a:xfrm>
            <a:off x="414000" y="1929600"/>
            <a:ext cx="11404800" cy="4546800"/>
          </a:xfrm>
        </p:spPr>
        <p:txBody>
          <a:bodyPr>
            <a:noAutofit/>
          </a:bodyPr>
          <a:lstStyle>
            <a:lvl1pPr marL="342900" indent="-342900">
              <a:spcBef>
                <a:spcPts val="600"/>
              </a:spcBef>
              <a:spcAft>
                <a:spcPts val="600"/>
              </a:spcAft>
              <a:buClr>
                <a:schemeClr val="tx1"/>
              </a:buClr>
              <a:buFont typeface="Arial" panose="020B0604020202020204" pitchFamily="34" charset="0"/>
              <a:buChar char="•"/>
              <a:defRPr sz="2000" b="0" baseline="0">
                <a:latin typeface="+mn-lt"/>
              </a:defRPr>
            </a:lvl1pPr>
            <a:lvl2pPr marL="742950" indent="-285750">
              <a:spcBef>
                <a:spcPts val="600"/>
              </a:spcBef>
              <a:spcAft>
                <a:spcPts val="600"/>
              </a:spcAft>
              <a:buClr>
                <a:schemeClr val="tx1"/>
              </a:buClr>
              <a:buFont typeface="Arial" panose="020B0604020202020204" pitchFamily="34" charset="0"/>
              <a:buChar char="•"/>
              <a:defRPr sz="1800" baseline="0">
                <a:latin typeface="+mn-lt"/>
              </a:defRPr>
            </a:lvl2pPr>
            <a:lvl3pPr marL="1143000" indent="-228600">
              <a:spcBef>
                <a:spcPts val="600"/>
              </a:spcBef>
              <a:spcAft>
                <a:spcPts val="600"/>
              </a:spcAft>
              <a:buClr>
                <a:schemeClr val="tx1"/>
              </a:buClr>
              <a:buFont typeface="Arial" panose="020B0604020202020204" pitchFamily="34" charset="0"/>
              <a:buChar char="•"/>
              <a:defRPr sz="1800" baseline="0">
                <a:latin typeface="+mn-lt"/>
              </a:defRPr>
            </a:lvl3pPr>
            <a:lvl4pPr marL="1600200" indent="-228600">
              <a:spcBef>
                <a:spcPts val="600"/>
              </a:spcBef>
              <a:spcAft>
                <a:spcPts val="600"/>
              </a:spcAft>
              <a:buClr>
                <a:schemeClr val="tx1"/>
              </a:buClr>
              <a:buFont typeface="Arial" panose="020B0604020202020204" pitchFamily="34" charset="0"/>
              <a:buChar char="•"/>
              <a:defRPr sz="1800" baseline="0">
                <a:latin typeface="+mn-lt"/>
              </a:defRPr>
            </a:lvl4pPr>
            <a:lvl5pPr marL="2057400" indent="-228600">
              <a:spcBef>
                <a:spcPts val="600"/>
              </a:spcBef>
              <a:spcAft>
                <a:spcPts val="600"/>
              </a:spcAft>
              <a:buClr>
                <a:schemeClr val="tx1"/>
              </a:buClr>
              <a:buFont typeface="Arial" panose="020B0604020202020204" pitchFamily="34" charset="0"/>
              <a:buChar char="•"/>
              <a:defRPr sz="1800" baseline="0">
                <a:latin typeface="+mn-lt"/>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mn-lt"/>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mn-lt"/>
              <a:ea typeface="+mn-ea"/>
              <a:cs typeface="Arial" pitchFamily="34" charset="0"/>
            </a:endParaRPr>
          </a:p>
        </p:txBody>
      </p:sp>
      <p:sp>
        <p:nvSpPr>
          <p:cNvPr id="5" name="Title Placeholder 3"/>
          <p:cNvSpPr>
            <a:spLocks noGrp="1"/>
          </p:cNvSpPr>
          <p:nvPr>
            <p:ph type="title"/>
          </p:nvPr>
        </p:nvSpPr>
        <p:spPr>
          <a:xfrm>
            <a:off x="414000" y="1036800"/>
            <a:ext cx="9126000" cy="626400"/>
          </a:xfrm>
          <a:prstGeom prst="rect">
            <a:avLst/>
          </a:prstGeom>
        </p:spPr>
        <p:txBody>
          <a:bodyPr vert="horz" wrap="square" lIns="91440" tIns="45720" rIns="91440" bIns="45720" rtlCol="0" anchor="b" anchorCtr="0">
            <a:normAutofit/>
          </a:bodyPr>
          <a:lstStyle>
            <a:lvl1pPr>
              <a:defRPr baseline="0">
                <a:solidFill>
                  <a:srgbClr val="00519C"/>
                </a:solidFill>
              </a:defRPr>
            </a:lvl1pPr>
          </a:lstStyle>
          <a:p>
            <a:r>
              <a:rPr lang="en-US" noProof="0"/>
              <a:t>Click to edit Master title style</a:t>
            </a:r>
            <a:endParaRPr lang="en-GB" noProof="0" dirty="0"/>
          </a:p>
        </p:txBody>
      </p:sp>
      <p:pic>
        <p:nvPicPr>
          <p:cNvPr id="6" name="Graphic 31">
            <a:extLst>
              <a:ext uri="{FF2B5EF4-FFF2-40B4-BE49-F238E27FC236}">
                <a16:creationId xmlns:a16="http://schemas.microsoft.com/office/drawing/2014/main" id="{F8F34888-CD47-4E37-9DA3-6B816AC255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7847263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Title Slide - White / Teal">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872629395"/>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dirty="0"/>
              <a:t>Housekeeping</a:t>
            </a:r>
            <a:endParaRPr lang="en-GB" noProof="0" dirty="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8" name="Text Placeholder 6">
            <a:extLst>
              <a:ext uri="{FF2B5EF4-FFF2-40B4-BE49-F238E27FC236}">
                <a16:creationId xmlns:a16="http://schemas.microsoft.com/office/drawing/2014/main" id="{EC1B3813-DD9D-954E-BE79-A994AB3AFD51}"/>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2504853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QA Template_2_Picture Page">
    <p:spTree>
      <p:nvGrpSpPr>
        <p:cNvPr id="1" name=""/>
        <p:cNvGrpSpPr/>
        <p:nvPr/>
      </p:nvGrpSpPr>
      <p:grpSpPr>
        <a:xfrm>
          <a:off x="0" y="0"/>
          <a:ext cx="0" cy="0"/>
          <a:chOff x="0" y="0"/>
          <a:chExt cx="0" cy="0"/>
        </a:xfrm>
      </p:grpSpPr>
      <p:sp>
        <p:nvSpPr>
          <p:cNvPr id="5" name="Picture Placeholder 4"/>
          <p:cNvSpPr>
            <a:spLocks noGrp="1"/>
          </p:cNvSpPr>
          <p:nvPr>
            <p:ph type="pic" sz="quarter" idx="17" hasCustomPrompt="1"/>
          </p:nvPr>
        </p:nvSpPr>
        <p:spPr>
          <a:xfrm>
            <a:off x="0" y="0"/>
            <a:ext cx="4699322" cy="6858000"/>
          </a:xfrm>
        </p:spPr>
        <p:txBody>
          <a:bodyPr anchor="t" anchorCtr="0">
            <a:noAutofit/>
          </a:bodyPr>
          <a:lstStyle>
            <a:lvl1pPr marL="0" indent="0" algn="l">
              <a:buNone/>
              <a:defRPr baseline="0"/>
            </a:lvl1pPr>
          </a:lstStyle>
          <a:p>
            <a:r>
              <a:rPr lang="en-GB" dirty="0"/>
              <a:t>Use images from the photography folder from the Central Repository&gt;image library on CWS</a:t>
            </a:r>
          </a:p>
        </p:txBody>
      </p:sp>
      <p:sp>
        <p:nvSpPr>
          <p:cNvPr id="11" name="Rectangle 10"/>
          <p:cNvSpPr/>
          <p:nvPr userDrawn="1"/>
        </p:nvSpPr>
        <p:spPr>
          <a:xfrm>
            <a:off x="4694821" y="0"/>
            <a:ext cx="7497179" cy="6858000"/>
          </a:xfrm>
          <a:prstGeom prst="rect">
            <a:avLst/>
          </a:prstGeom>
          <a:solidFill>
            <a:srgbClr val="00519C">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p:cNvSpPr/>
          <p:nvPr userDrawn="1"/>
        </p:nvSpPr>
        <p:spPr>
          <a:xfrm>
            <a:off x="5067093" y="0"/>
            <a:ext cx="7124907" cy="6858000"/>
          </a:xfrm>
          <a:prstGeom prst="rect">
            <a:avLst/>
          </a:prstGeom>
          <a:solidFill>
            <a:srgbClr val="00519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p>
        </p:txBody>
      </p:sp>
      <p:sp>
        <p:nvSpPr>
          <p:cNvPr id="14" name="Rectangle 13"/>
          <p:cNvSpPr/>
          <p:nvPr userDrawn="1"/>
        </p:nvSpPr>
        <p:spPr>
          <a:xfrm>
            <a:off x="5447921" y="0"/>
            <a:ext cx="6744079" cy="6858000"/>
          </a:xfrm>
          <a:prstGeom prst="rect">
            <a:avLst/>
          </a:prstGeom>
          <a:solidFill>
            <a:srgbClr val="00519C">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p>
        </p:txBody>
      </p:sp>
      <p:sp>
        <p:nvSpPr>
          <p:cNvPr id="7" name="Content Placeholder 12"/>
          <p:cNvSpPr>
            <a:spLocks noGrp="1"/>
          </p:cNvSpPr>
          <p:nvPr>
            <p:ph sz="quarter" idx="16"/>
          </p:nvPr>
        </p:nvSpPr>
        <p:spPr>
          <a:xfrm>
            <a:off x="5834270" y="2733260"/>
            <a:ext cx="5963478" cy="3743139"/>
          </a:xfrm>
        </p:spPr>
        <p:txBody>
          <a:bodyPr>
            <a:noAutofit/>
          </a:bodyPr>
          <a:lstStyle>
            <a:lvl1pPr marL="342900" indent="-342900">
              <a:spcAft>
                <a:spcPts val="600"/>
              </a:spcAft>
              <a:buClr>
                <a:schemeClr val="bg1"/>
              </a:buClr>
              <a:buFont typeface="Arial" panose="020B0604020202020204" pitchFamily="34" charset="0"/>
              <a:buChar char="•"/>
              <a:defRPr sz="2000" b="0" baseline="0">
                <a:solidFill>
                  <a:schemeClr val="bg1"/>
                </a:solidFill>
                <a:latin typeface="+mn-lt"/>
              </a:defRPr>
            </a:lvl1pPr>
            <a:lvl2pPr marL="742950" indent="-285750">
              <a:spcAft>
                <a:spcPts val="600"/>
              </a:spcAft>
              <a:buClr>
                <a:schemeClr val="bg1"/>
              </a:buClr>
              <a:buFont typeface="Arial" panose="020B0604020202020204" pitchFamily="34" charset="0"/>
              <a:buChar char="•"/>
              <a:defRPr sz="1800" b="0" baseline="0">
                <a:solidFill>
                  <a:schemeClr val="bg1"/>
                </a:solidFill>
                <a:latin typeface="+mn-lt"/>
              </a:defRPr>
            </a:lvl2pPr>
            <a:lvl3pPr marL="1143000" indent="-228600">
              <a:spcAft>
                <a:spcPts val="600"/>
              </a:spcAft>
              <a:buClr>
                <a:schemeClr val="bg1"/>
              </a:buClr>
              <a:buFont typeface="Arial" panose="020B0604020202020204" pitchFamily="34" charset="0"/>
              <a:buChar char="•"/>
              <a:defRPr sz="1800" b="0" baseline="0">
                <a:solidFill>
                  <a:schemeClr val="bg1"/>
                </a:solidFill>
                <a:latin typeface="+mn-lt"/>
              </a:defRPr>
            </a:lvl3pPr>
            <a:lvl4pPr marL="1600200" indent="-228600">
              <a:spcAft>
                <a:spcPts val="600"/>
              </a:spcAft>
              <a:buClr>
                <a:schemeClr val="bg1"/>
              </a:buClr>
              <a:buFont typeface="Arial" panose="020B0604020202020204" pitchFamily="34" charset="0"/>
              <a:buChar char="•"/>
              <a:defRPr sz="1800" b="0" baseline="0">
                <a:solidFill>
                  <a:schemeClr val="bg1"/>
                </a:solidFill>
                <a:latin typeface="+mn-lt"/>
              </a:defRPr>
            </a:lvl4pPr>
            <a:lvl5pPr marL="2057400" indent="-228600">
              <a:spcAft>
                <a:spcPts val="600"/>
              </a:spcAft>
              <a:buClr>
                <a:schemeClr val="bg1"/>
              </a:buClr>
              <a:buFont typeface="Arial" panose="020B0604020202020204" pitchFamily="34" charset="0"/>
              <a:buChar char="•"/>
              <a:defRPr sz="1800" b="0" baseline="0">
                <a:solidFill>
                  <a:schemeClr val="bg1"/>
                </a:solidFill>
                <a:latin typeface="+mn-lt"/>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Title Placeholder 3"/>
          <p:cNvSpPr>
            <a:spLocks noGrp="1"/>
          </p:cNvSpPr>
          <p:nvPr>
            <p:ph type="title" hasCustomPrompt="1"/>
          </p:nvPr>
        </p:nvSpPr>
        <p:spPr>
          <a:xfrm>
            <a:off x="5834270" y="1921382"/>
            <a:ext cx="5973417" cy="626400"/>
          </a:xfrm>
          <a:prstGeom prst="rect">
            <a:avLst/>
          </a:prstGeom>
        </p:spPr>
        <p:txBody>
          <a:bodyPr vert="horz" lIns="91440" tIns="45720" rIns="91440" bIns="45720" rtlCol="0" anchor="b" anchorCtr="0">
            <a:noAutofit/>
          </a:bodyPr>
          <a:lstStyle>
            <a:lvl1pPr>
              <a:defRPr cap="all" baseline="0">
                <a:solidFill>
                  <a:schemeClr val="bg1"/>
                </a:solidFill>
              </a:defRPr>
            </a:lvl1pPr>
          </a:lstStyle>
          <a:p>
            <a:r>
              <a:rPr lang="en-GB" noProof="0" dirty="0"/>
              <a:t>Course times/ objectives/summary</a:t>
            </a:r>
          </a:p>
        </p:txBody>
      </p:sp>
    </p:spTree>
    <p:extLst>
      <p:ext uri="{BB962C8B-B14F-4D97-AF65-F5344CB8AC3E}">
        <p14:creationId xmlns:p14="http://schemas.microsoft.com/office/powerpoint/2010/main" val="303919266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1_Meet &amp; Greet">
    <p:bg>
      <p:bgPr>
        <a:solidFill>
          <a:schemeClr val="tx2"/>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pic>
        <p:nvPicPr>
          <p:cNvPr id="7" name="Picture 6">
            <a:extLst>
              <a:ext uri="{FF2B5EF4-FFF2-40B4-BE49-F238E27FC236}">
                <a16:creationId xmlns:a16="http://schemas.microsoft.com/office/drawing/2014/main" id="{4E33C862-6C7D-4099-B29A-B18CFC640A13}"/>
              </a:ext>
            </a:extLst>
          </p:cNvPr>
          <p:cNvPicPr>
            <a:picLocks noChangeAspect="1"/>
          </p:cNvPicPr>
          <p:nvPr/>
        </p:nvPicPr>
        <p:blipFill rotWithShape="1">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Tree>
    <p:extLst>
      <p:ext uri="{BB962C8B-B14F-4D97-AF65-F5344CB8AC3E}">
        <p14:creationId xmlns:p14="http://schemas.microsoft.com/office/powerpoint/2010/main" val="428131768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Section Divider_01">
    <p:bg>
      <p:bgPr>
        <a:solidFill>
          <a:schemeClr val="tx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p:nvGrpSpPr>
        <p:grpSpPr>
          <a:xfrm>
            <a:off x="3297653" y="2366579"/>
            <a:ext cx="7767721" cy="4491421"/>
            <a:chOff x="7799133" y="1870745"/>
            <a:chExt cx="1010349" cy="584292"/>
          </a:xfrm>
          <a:solidFill>
            <a:srgbClr val="004050"/>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rgbClr val="004050"/>
                </a:solidFill>
              </a:defRPr>
            </a:lvl1pPr>
          </a:lstStyle>
          <a:p>
            <a:r>
              <a:rPr lang="en-US" noProof="0" dirty="0"/>
              <a:t>CLICK TO EDIT TITLE</a:t>
            </a:r>
            <a:endParaRPr lang="en-GB" noProof="0" dirty="0"/>
          </a:p>
        </p:txBody>
      </p:sp>
      <p:sp>
        <p:nvSpPr>
          <p:cNvPr id="2" name="Rectangle 1"/>
          <p:cNvSpPr/>
          <p:nvPr/>
        </p:nvSpPr>
        <p:spPr>
          <a:xfrm>
            <a:off x="0" y="3843795"/>
            <a:ext cx="8229600"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p:nvSpPr>
        <p:spPr>
          <a:xfrm>
            <a:off x="-10131" y="4967139"/>
            <a:ext cx="8239732"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31570155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Section Divider_02">
    <p:bg>
      <p:bgPr>
        <a:solidFill>
          <a:schemeClr val="accent2"/>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42740777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Section Divider_03">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dirty="0"/>
              <a:t>CLICK TO EDIT TITLE</a:t>
            </a:r>
            <a:endParaRPr lang="en-GB" noProof="0" dirty="0"/>
          </a:p>
        </p:txBody>
      </p:sp>
      <p:grpSp>
        <p:nvGrpSpPr>
          <p:cNvPr id="19" name="Group 18">
            <a:extLst>
              <a:ext uri="{FF2B5EF4-FFF2-40B4-BE49-F238E27FC236}">
                <a16:creationId xmlns:a16="http://schemas.microsoft.com/office/drawing/2014/main" id="{0620F3F7-97AF-B146-9607-EBE029AF2969}"/>
              </a:ext>
            </a:extLst>
          </p:cNvPr>
          <p:cNvGrpSpPr/>
          <p:nvPr/>
        </p:nvGrpSpPr>
        <p:grpSpPr>
          <a:xfrm>
            <a:off x="-15598" y="2769835"/>
            <a:ext cx="9506731" cy="4129712"/>
            <a:chOff x="1797250" y="3059102"/>
            <a:chExt cx="1632958" cy="495300"/>
          </a:xfrm>
          <a:solidFill>
            <a:srgbClr val="004050"/>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64607279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Section Divider_04">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2" name="Rectangle 1"/>
          <p:cNvSpPr/>
          <p:nvPr/>
        </p:nvSpPr>
        <p:spPr>
          <a:xfrm>
            <a:off x="2" y="1562471"/>
            <a:ext cx="8120063" cy="5796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4474360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Section Divider_05">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51574360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Section Divider_06">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rgbClr val="004050"/>
                </a:solidFill>
              </a:defRPr>
            </a:lvl1pPr>
          </a:lstStyle>
          <a:p>
            <a:r>
              <a:rPr lang="en-US" noProof="0" dirty="0"/>
              <a:t>CLICK TO EDIT TITLE</a:t>
            </a:r>
            <a:endParaRPr lang="en-GB" noProof="0" dirty="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49217547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Overview or quotes 01">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1" name="Rectangle 10"/>
          <p:cNvSpPr/>
          <p:nvPr/>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Freeform 20">
            <a:extLst>
              <a:ext uri="{FF2B5EF4-FFF2-40B4-BE49-F238E27FC236}">
                <a16:creationId xmlns:a16="http://schemas.microsoft.com/office/drawing/2014/main" id="{61FA821A-0A50-424D-A225-45CEE1614094}"/>
              </a:ext>
            </a:extLst>
          </p:cNvPr>
          <p:cNvSpPr/>
          <p:nvPr/>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12444235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Rectangle 11"/>
          <p:cNvSpPr/>
          <p:nvPr/>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4789946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Overview or quotes 03">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34565154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QA Template_Picture Page">
    <p:spTree>
      <p:nvGrpSpPr>
        <p:cNvPr id="1" name=""/>
        <p:cNvGrpSpPr/>
        <p:nvPr/>
      </p:nvGrpSpPr>
      <p:grpSpPr>
        <a:xfrm>
          <a:off x="0" y="0"/>
          <a:ext cx="0" cy="0"/>
          <a:chOff x="0" y="0"/>
          <a:chExt cx="0" cy="0"/>
        </a:xfrm>
      </p:grpSpPr>
      <p:sp>
        <p:nvSpPr>
          <p:cNvPr id="8" name="Rectangle 7"/>
          <p:cNvSpPr/>
          <p:nvPr userDrawn="1"/>
        </p:nvSpPr>
        <p:spPr>
          <a:xfrm>
            <a:off x="2" y="2"/>
            <a:ext cx="786063" cy="6880821"/>
          </a:xfrm>
          <a:prstGeom prst="rect">
            <a:avLst/>
          </a:prstGeom>
          <a:solidFill>
            <a:srgbClr val="00519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13" name="Content Placeholder 12"/>
          <p:cNvSpPr>
            <a:spLocks noGrp="1"/>
          </p:cNvSpPr>
          <p:nvPr>
            <p:ph sz="quarter" idx="15" hasCustomPrompt="1"/>
          </p:nvPr>
        </p:nvSpPr>
        <p:spPr>
          <a:xfrm>
            <a:off x="1141200" y="349200"/>
            <a:ext cx="8215200" cy="6123600"/>
          </a:xfrm>
        </p:spPr>
        <p:txBody>
          <a:bodyPr>
            <a:noAutofit/>
          </a:bodyPr>
          <a:lstStyle>
            <a:lvl1pPr marL="342900" indent="-342900">
              <a:spcAft>
                <a:spcPts val="800"/>
              </a:spcAft>
              <a:buClr>
                <a:schemeClr val="tx1"/>
              </a:buClr>
              <a:buFont typeface="Arial" panose="020B0604020202020204" pitchFamily="34" charset="0"/>
              <a:buChar char="•"/>
              <a:defRPr b="0" baseline="0">
                <a:latin typeface="+mn-lt"/>
                <a:cs typeface="Arial" panose="020B0604020202020204" pitchFamily="34" charset="0"/>
              </a:defRPr>
            </a:lvl1pPr>
            <a:lvl2pPr marL="742950" indent="-285750">
              <a:spcAft>
                <a:spcPts val="800"/>
              </a:spcAft>
              <a:buClr>
                <a:schemeClr val="tx1"/>
              </a:buClr>
              <a:buFont typeface="Arial" panose="020B0604020202020204" pitchFamily="34" charset="0"/>
              <a:buChar char="•"/>
              <a:defRPr sz="1800" baseline="0">
                <a:latin typeface="Segoe UI" panose="020B0502040204020203" pitchFamily="34" charset="0"/>
                <a:cs typeface="Arial" panose="020B0604020202020204" pitchFamily="34" charset="0"/>
              </a:defRPr>
            </a:lvl2pPr>
            <a:lvl3pPr marL="1143000" indent="-228600">
              <a:spcAft>
                <a:spcPts val="800"/>
              </a:spcAft>
              <a:buClr>
                <a:schemeClr val="tx1"/>
              </a:buClr>
              <a:buFont typeface="Arial" panose="020B0604020202020204" pitchFamily="34" charset="0"/>
              <a:buChar char="•"/>
              <a:defRPr sz="1800" baseline="0">
                <a:latin typeface="Segoe UI" panose="020B0502040204020203" pitchFamily="34" charset="0"/>
                <a:cs typeface="Arial" panose="020B0604020202020204" pitchFamily="34" charset="0"/>
              </a:defRPr>
            </a:lvl3pPr>
            <a:lvl4pPr marL="1600200" indent="-228600">
              <a:spcAft>
                <a:spcPts val="800"/>
              </a:spcAft>
              <a:buClr>
                <a:schemeClr val="tx1"/>
              </a:buClr>
              <a:buFont typeface="Arial" panose="020B0604020202020204" pitchFamily="34" charset="0"/>
              <a:buChar char="•"/>
              <a:defRPr sz="1800" baseline="0">
                <a:latin typeface="Segoe UI" panose="020B0502040204020203" pitchFamily="34" charset="0"/>
                <a:cs typeface="Arial" panose="020B0604020202020204" pitchFamily="34" charset="0"/>
              </a:defRPr>
            </a:lvl4pPr>
            <a:lvl5pPr marL="2057400" indent="-228600">
              <a:spcAft>
                <a:spcPts val="800"/>
              </a:spcAft>
              <a:buClr>
                <a:schemeClr val="tx1"/>
              </a:buClr>
              <a:buFont typeface="Arial" panose="020B0604020202020204" pitchFamily="34" charset="0"/>
              <a:buChar char="•"/>
              <a:defRPr sz="1800" baseline="0">
                <a:latin typeface="Segoe UI" panose="020B0502040204020203" pitchFamily="34" charset="0"/>
                <a:cs typeface="Arial" panose="020B0604020202020204" pitchFamily="34" charset="0"/>
              </a:defRPr>
            </a:lvl5pPr>
          </a:lstStyle>
          <a:p>
            <a:pPr lvl="0"/>
            <a:r>
              <a:rPr lang="en-GB" noProof="0" dirty="0"/>
              <a:t>Click to add diagram, smart art, table, video etc.</a:t>
            </a:r>
          </a:p>
        </p:txBody>
      </p:sp>
      <p:sp>
        <p:nvSpPr>
          <p:cNvPr id="5" name="Title Placeholder 3"/>
          <p:cNvSpPr>
            <a:spLocks noGrp="1"/>
          </p:cNvSpPr>
          <p:nvPr>
            <p:ph type="title" hasCustomPrompt="1"/>
          </p:nvPr>
        </p:nvSpPr>
        <p:spPr>
          <a:xfrm rot="16200000">
            <a:off x="-3117600" y="3283200"/>
            <a:ext cx="7020000" cy="295200"/>
          </a:xfrm>
          <a:prstGeom prst="rect">
            <a:avLst/>
          </a:prstGeom>
        </p:spPr>
        <p:txBody>
          <a:bodyPr vert="horz" lIns="91440" tIns="45720" rIns="91440" bIns="45720" rtlCol="0" anchor="ctr" anchorCtr="0">
            <a:noAutofit/>
          </a:bodyPr>
          <a:lstStyle>
            <a:lvl1pPr algn="ctr">
              <a:defRPr sz="1800" b="1" cap="all" spc="300" baseline="0">
                <a:solidFill>
                  <a:schemeClr val="bg1"/>
                </a:solidFill>
                <a:latin typeface="+mn-lt"/>
              </a:defRPr>
            </a:lvl1pPr>
          </a:lstStyle>
          <a:p>
            <a:r>
              <a:rPr lang="en-GB" noProof="0" dirty="0"/>
              <a:t>Diagram title goes here</a:t>
            </a:r>
          </a:p>
        </p:txBody>
      </p:sp>
      <p:sp>
        <p:nvSpPr>
          <p:cNvPr id="11" name="Text Placeholder 10"/>
          <p:cNvSpPr>
            <a:spLocks noGrp="1"/>
          </p:cNvSpPr>
          <p:nvPr>
            <p:ph type="body" sz="quarter" idx="17" hasCustomPrompt="1"/>
          </p:nvPr>
        </p:nvSpPr>
        <p:spPr>
          <a:xfrm>
            <a:off x="9571383" y="1753200"/>
            <a:ext cx="2387817" cy="4719600"/>
          </a:xfrm>
        </p:spPr>
        <p:txBody>
          <a:bodyPr anchor="b" anchorCtr="0">
            <a:noAutofit/>
          </a:bodyPr>
          <a:lstStyle>
            <a:lvl1pPr marL="0" indent="0">
              <a:spcAft>
                <a:spcPts val="800"/>
              </a:spcAft>
              <a:buClr>
                <a:schemeClr val="tx1"/>
              </a:buClr>
              <a:buFont typeface="Arial" panose="020B0604020202020204" pitchFamily="34" charset="0"/>
              <a:buNone/>
              <a:defRPr sz="1800" b="0" baseline="0">
                <a:latin typeface="+mn-lt"/>
              </a:defRPr>
            </a:lvl1pPr>
            <a:lvl2pPr marL="0" indent="0">
              <a:spcAft>
                <a:spcPts val="800"/>
              </a:spcAft>
              <a:buClr>
                <a:schemeClr val="tx1"/>
              </a:buClr>
              <a:buFont typeface="Arial" panose="020B0604020202020204" pitchFamily="34" charset="0"/>
              <a:buNone/>
              <a:defRPr sz="1800" baseline="0">
                <a:latin typeface="Segoe UI" panose="020B0502040204020203" pitchFamily="34" charset="0"/>
              </a:defRPr>
            </a:lvl2pPr>
            <a:lvl3pPr marL="0" indent="0">
              <a:spcAft>
                <a:spcPts val="800"/>
              </a:spcAft>
              <a:buClr>
                <a:schemeClr val="tx1"/>
              </a:buClr>
              <a:buFont typeface="Arial" panose="020B0604020202020204" pitchFamily="34" charset="0"/>
              <a:buNone/>
              <a:defRPr sz="1800" baseline="0">
                <a:latin typeface="Segoe UI" panose="020B0502040204020203" pitchFamily="34" charset="0"/>
              </a:defRPr>
            </a:lvl3pPr>
            <a:lvl4pPr marL="0" indent="0">
              <a:spcAft>
                <a:spcPts val="800"/>
              </a:spcAft>
              <a:buClr>
                <a:schemeClr val="tx1"/>
              </a:buClr>
              <a:buFont typeface="Arial" panose="020B0604020202020204" pitchFamily="34" charset="0"/>
              <a:buNone/>
              <a:defRPr sz="1800" baseline="0">
                <a:latin typeface="Segoe UI" panose="020B0502040204020203" pitchFamily="34" charset="0"/>
              </a:defRPr>
            </a:lvl4pPr>
            <a:lvl5pPr marL="0" indent="0">
              <a:spcAft>
                <a:spcPts val="800"/>
              </a:spcAft>
              <a:buClr>
                <a:schemeClr val="tx1"/>
              </a:buClr>
              <a:buFont typeface="Arial" panose="020B0604020202020204" pitchFamily="34" charset="0"/>
              <a:buNone/>
              <a:defRPr sz="1800" baseline="0">
                <a:latin typeface="Segoe UI" panose="020B0502040204020203" pitchFamily="34" charset="0"/>
              </a:defRPr>
            </a:lvl5pPr>
          </a:lstStyle>
          <a:p>
            <a:pPr lvl="0"/>
            <a:r>
              <a:rPr lang="en-GB" noProof="0" dirty="0"/>
              <a:t>Information for the main diagram, smart art, table or video to be added here if needed. </a:t>
            </a:r>
          </a:p>
        </p:txBody>
      </p:sp>
      <p:sp>
        <p:nvSpPr>
          <p:cNvPr id="9"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mn-lt"/>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mn-lt"/>
              <a:ea typeface="+mn-ea"/>
              <a:cs typeface="Arial" pitchFamily="34" charset="0"/>
            </a:endParaRPr>
          </a:p>
        </p:txBody>
      </p:sp>
    </p:spTree>
    <p:extLst>
      <p:ext uri="{BB962C8B-B14F-4D97-AF65-F5344CB8AC3E}">
        <p14:creationId xmlns:p14="http://schemas.microsoft.com/office/powerpoint/2010/main" val="365215050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Overview or quotes 04">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35B5D0DF-4895-DB4F-85D9-C3FFDE55B8C8}"/>
              </a:ext>
            </a:extLst>
          </p:cNvPr>
          <p:cNvSpPr/>
          <p:nvPr/>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62110171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Overview or quotes 05">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81550280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Overview or quotes 06">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38251CB8-D58E-2E40-9211-8E4FCA38D552}"/>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7" name="Graphic 31">
            <a:extLst>
              <a:ext uri="{FF2B5EF4-FFF2-40B4-BE49-F238E27FC236}">
                <a16:creationId xmlns:a16="http://schemas.microsoft.com/office/drawing/2014/main" id="{E51E3436-B16C-5F48-AA8A-C3F6719B5E1D}"/>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grpSp>
        <p:nvGrpSpPr>
          <p:cNvPr id="18" name="Group 17">
            <a:extLst>
              <a:ext uri="{FF2B5EF4-FFF2-40B4-BE49-F238E27FC236}">
                <a16:creationId xmlns:a16="http://schemas.microsoft.com/office/drawing/2014/main" id="{6583914F-58FB-B34E-8161-C66E669476AF}"/>
              </a:ext>
            </a:extLst>
          </p:cNvPr>
          <p:cNvGrpSpPr/>
          <p:nvPr/>
        </p:nvGrpSpPr>
        <p:grpSpPr>
          <a:xfrm>
            <a:off x="-562704" y="4391077"/>
            <a:ext cx="5338709" cy="2177830"/>
            <a:chOff x="-2229" y="2361812"/>
            <a:chExt cx="11067619" cy="4514835"/>
          </a:xfrm>
          <a:solidFill>
            <a:schemeClr val="accent2"/>
          </a:solidFill>
        </p:grpSpPr>
        <p:sp>
          <p:nvSpPr>
            <p:cNvPr id="19" name="Freeform 18">
              <a:extLst>
                <a:ext uri="{FF2B5EF4-FFF2-40B4-BE49-F238E27FC236}">
                  <a16:creationId xmlns:a16="http://schemas.microsoft.com/office/drawing/2014/main" id="{E1FD4820-850C-3047-9711-AD5DD789A3DD}"/>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04707446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Overview or quotes 07">
    <p:spTree>
      <p:nvGrpSpPr>
        <p:cNvPr id="1" name=""/>
        <p:cNvGrpSpPr/>
        <p:nvPr/>
      </p:nvGrpSpPr>
      <p:grpSpPr>
        <a:xfrm>
          <a:off x="0" y="0"/>
          <a:ext cx="0" cy="0"/>
          <a:chOff x="0" y="0"/>
          <a:chExt cx="0" cy="0"/>
        </a:xfrm>
      </p:grpSpPr>
      <p:sp>
        <p:nvSpPr>
          <p:cNvPr id="6" name="Rectangle 5"/>
          <p:cNvSpPr/>
          <p:nvPr/>
        </p:nvSpPr>
        <p:spPr>
          <a:xfrm>
            <a:off x="0"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223B611D-7B8F-B64E-B297-6F15D8AC0FB4}"/>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3" name="Graphic 31">
            <a:extLst>
              <a:ext uri="{FF2B5EF4-FFF2-40B4-BE49-F238E27FC236}">
                <a16:creationId xmlns:a16="http://schemas.microsoft.com/office/drawing/2014/main" id="{59F936A6-C45C-DE4D-B127-38C5B78DBD54}"/>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02396011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75156575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p:nvSpPr>
        <p:spPr>
          <a:xfrm>
            <a:off x="0" y="4968240"/>
            <a:ext cx="738525" cy="3309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08CE8C71-4A26-D849-813C-580602CCBDA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5233454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122CC552-B995-3D44-97DB-048FA9D7391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2892203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C6C80C38-3722-474E-8B11-A2D0DDDA408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428765449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DF12CDA4-6DB7-9B47-B8BD-BC72661022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10344402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p:nvGrpSpPr>
        <p:grpSpPr>
          <a:xfrm>
            <a:off x="-754639" y="4113557"/>
            <a:ext cx="5797612" cy="2365031"/>
            <a:chOff x="-2229" y="2361812"/>
            <a:chExt cx="11067619" cy="4514835"/>
          </a:xfrm>
          <a:solidFill>
            <a:schemeClr val="accent2"/>
          </a:solidFill>
        </p:grpSpPr>
        <p:sp>
          <p:nvSpPr>
            <p:cNvPr id="20" name="Freeform 19">
              <a:extLst>
                <a:ext uri="{FF2B5EF4-FFF2-40B4-BE49-F238E27FC236}">
                  <a16:creationId xmlns:a16="http://schemas.microsoft.com/office/drawing/2014/main" id="{2F450B4C-241D-A544-BBEF-175E01D6A139}"/>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C688DDD5-996C-5A49-B7AA-2FBE4622651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95826183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Title slide 1">
    <p:bg>
      <p:bgPr>
        <a:solidFill>
          <a:srgbClr val="09EDB8"/>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97D35D6-F591-5549-A867-5D69E7A0FA7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1" name="Rectangle 10">
            <a:extLst>
              <a:ext uri="{FF2B5EF4-FFF2-40B4-BE49-F238E27FC236}">
                <a16:creationId xmlns:a16="http://schemas.microsoft.com/office/drawing/2014/main" id="{2FEF35C1-44BF-B94B-A048-96124C64D19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2" name="Rectangle 11">
            <a:extLst>
              <a:ext uri="{FF2B5EF4-FFF2-40B4-BE49-F238E27FC236}">
                <a16:creationId xmlns:a16="http://schemas.microsoft.com/office/drawing/2014/main" id="{78654564-8AAA-2B4B-A7F2-A093E969C4FB}"/>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136839695"/>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67306422-B398-BC4C-8476-3EB6DBC1663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70250468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16" name="Freeform 15">
            <a:extLst>
              <a:ext uri="{FF2B5EF4-FFF2-40B4-BE49-F238E27FC236}">
                <a16:creationId xmlns:a16="http://schemas.microsoft.com/office/drawing/2014/main" id="{C244723F-EF77-3046-B511-E60DA7907AC2}"/>
              </a:ext>
            </a:extLst>
          </p:cNvPr>
          <p:cNvSpPr/>
          <p:nvPr/>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82014675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41107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p:nvSpPr>
        <p:spPr>
          <a:xfrm>
            <a:off x="0" y="5832402"/>
            <a:ext cx="3047640" cy="3388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A5440E06-BD51-134C-8922-1FED8CE30B1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4173432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06228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D437921-F8BF-FB43-B188-28C7B472CCE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64121301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41107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8D950501-8A96-F740-8901-23C73CDCDD2D}"/>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55092903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260247"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5ABD8F74-8FD6-554A-BB95-259D126DE6E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39802599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37336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p:nvGrpSpPr>
        <p:grpSpPr>
          <a:xfrm>
            <a:off x="809430" y="4944517"/>
            <a:ext cx="5224040" cy="2153538"/>
            <a:chOff x="-2229" y="2361812"/>
            <a:chExt cx="11067619" cy="4514835"/>
          </a:xfrm>
          <a:solidFill>
            <a:schemeClr val="accent2"/>
          </a:solidFill>
        </p:grpSpPr>
        <p:sp>
          <p:nvSpPr>
            <p:cNvPr id="10" name="Freeform 9">
              <a:extLst>
                <a:ext uri="{FF2B5EF4-FFF2-40B4-BE49-F238E27FC236}">
                  <a16:creationId xmlns:a16="http://schemas.microsoft.com/office/drawing/2014/main" id="{AB1585F1-E215-1548-8637-7E8C0385C15A}"/>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p:nvSpPr>
        <p:spPr>
          <a:xfrm>
            <a:off x="0" y="5647991"/>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p:nvSpPr>
        <p:spPr>
          <a:xfrm>
            <a:off x="0" y="6186279"/>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093A48C6-BAF4-C24C-927C-1277EFA8D0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76921500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06228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p:nvSpPr>
        <p:spPr>
          <a:xfrm>
            <a:off x="-2933" y="5945277"/>
            <a:ext cx="1465659" cy="338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408EE555-3A54-004C-A759-75B8B80EEC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25283106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Activity 01">
    <p:bg>
      <p:bgPr>
        <a:solidFill>
          <a:srgbClr val="0FEEB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p:nvSpPr>
        <p:spPr>
          <a:xfrm>
            <a:off x="1284756" y="377825"/>
            <a:ext cx="5336177" cy="6146736"/>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dirty="0"/>
          </a:p>
        </p:txBody>
      </p:sp>
    </p:spTree>
    <p:extLst>
      <p:ext uri="{BB962C8B-B14F-4D97-AF65-F5344CB8AC3E}">
        <p14:creationId xmlns:p14="http://schemas.microsoft.com/office/powerpoint/2010/main" val="249551817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1_Title Slide - White / Teal">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marL="0" marR="0" indent="0" algn="l" defTabSz="914377" rtl="0" eaLnBrk="1" fontAlgn="auto" latinLnBrk="0" hangingPunct="1">
              <a:lnSpc>
                <a:spcPct val="100000"/>
              </a:lnSpc>
              <a:spcBef>
                <a:spcPts val="0"/>
              </a:spcBef>
              <a:spcAft>
                <a:spcPts val="0"/>
              </a:spcAft>
              <a:buClrTx/>
              <a:buSzTx/>
              <a:buFontTx/>
              <a:buNone/>
              <a:tabLst/>
              <a:defRPr baseline="0"/>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Hope you enjoyed this learning journey.</a:t>
            </a:r>
          </a:p>
        </p:txBody>
      </p:sp>
      <p:sp>
        <p:nvSpPr>
          <p:cNvPr id="6" name="Title 1">
            <a:extLst>
              <a:ext uri="{FF2B5EF4-FFF2-40B4-BE49-F238E27FC236}">
                <a16:creationId xmlns:a16="http://schemas.microsoft.com/office/drawing/2014/main" id="{4E7C86B2-491D-4175-B781-C85C7A96028A}"/>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Tree>
    <p:extLst>
      <p:ext uri="{BB962C8B-B14F-4D97-AF65-F5344CB8AC3E}">
        <p14:creationId xmlns:p14="http://schemas.microsoft.com/office/powerpoint/2010/main" val="53789641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97D35D6-F591-5549-A867-5D69E7A0FA7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1" name="Rectangle 10">
            <a:extLst>
              <a:ext uri="{FF2B5EF4-FFF2-40B4-BE49-F238E27FC236}">
                <a16:creationId xmlns:a16="http://schemas.microsoft.com/office/drawing/2014/main" id="{2FEF35C1-44BF-B94B-A048-96124C64D19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2" name="Rectangle 11">
            <a:extLst>
              <a:ext uri="{FF2B5EF4-FFF2-40B4-BE49-F238E27FC236}">
                <a16:creationId xmlns:a16="http://schemas.microsoft.com/office/drawing/2014/main" id="{78654564-8AAA-2B4B-A7F2-A093E969C4FB}"/>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3" name="TextBox 12">
            <a:extLst>
              <a:ext uri="{FF2B5EF4-FFF2-40B4-BE49-F238E27FC236}">
                <a16:creationId xmlns:a16="http://schemas.microsoft.com/office/drawing/2014/main" id="{BD46880C-DF28-F645-B2E9-F0735023A2A1}"/>
              </a:ext>
            </a:extLst>
          </p:cNvPr>
          <p:cNvSpPr txBox="1"/>
          <p:nvPr userDrawn="1"/>
        </p:nvSpPr>
        <p:spPr>
          <a:xfrm>
            <a:off x="385300" y="6635830"/>
            <a:ext cx="6062634" cy="269359"/>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800" b="0" i="0" kern="1200">
                <a:solidFill>
                  <a:schemeClr val="tx1"/>
                </a:solidFill>
                <a:effectLst/>
                <a:latin typeface="+mn-lt"/>
                <a:ea typeface="+mn-ea"/>
                <a:cs typeface="+mn-cs"/>
              </a:rPr>
              <a:t>"</a:t>
            </a:r>
            <a:r>
              <a:rPr lang="en-GB" sz="800" b="0" i="1" kern="1200">
                <a:solidFill>
                  <a:schemeClr val="tx1"/>
                </a:solidFill>
                <a:effectLst/>
                <a:latin typeface="+mn-lt"/>
                <a:ea typeface="+mn-ea"/>
                <a:cs typeface="+mn-cs"/>
              </a:rPr>
              <a:t>Based upon AXELOS® MSP® materials. Material is used under licence from AXELOS Limited. All rights reserved."</a:t>
            </a:r>
            <a:endParaRPr lang="en-GB" sz="800" b="0" i="0" kern="1200">
              <a:solidFill>
                <a:schemeClr val="tx1"/>
              </a:solidFill>
              <a:effectLst/>
              <a:latin typeface="+mn-lt"/>
              <a:ea typeface="+mn-ea"/>
              <a:cs typeface="+mn-cs"/>
            </a:endParaRPr>
          </a:p>
          <a:p>
            <a:pPr algn="l"/>
            <a:endParaRPr lang="en-US" sz="800"/>
          </a:p>
        </p:txBody>
      </p:sp>
    </p:spTree>
    <p:extLst>
      <p:ext uri="{BB962C8B-B14F-4D97-AF65-F5344CB8AC3E}">
        <p14:creationId xmlns:p14="http://schemas.microsoft.com/office/powerpoint/2010/main" val="51544501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userDrawn="1">
  <p:cSld name="Title slide 1">
    <p:bg>
      <p:bgPr>
        <a:solidFill>
          <a:srgbClr val="09EDB8"/>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97D35D6-F591-5549-A867-5D69E7A0FA7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1" name="Rectangle 10">
            <a:extLst>
              <a:ext uri="{FF2B5EF4-FFF2-40B4-BE49-F238E27FC236}">
                <a16:creationId xmlns:a16="http://schemas.microsoft.com/office/drawing/2014/main" id="{2FEF35C1-44BF-B94B-A048-96124C64D19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2" name="Rectangle 11">
            <a:extLst>
              <a:ext uri="{FF2B5EF4-FFF2-40B4-BE49-F238E27FC236}">
                <a16:creationId xmlns:a16="http://schemas.microsoft.com/office/drawing/2014/main" id="{78654564-8AAA-2B4B-A7F2-A093E969C4FB}"/>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982740213"/>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QA Template_Main Slide">
    <p:spTree>
      <p:nvGrpSpPr>
        <p:cNvPr id="1" name=""/>
        <p:cNvGrpSpPr/>
        <p:nvPr/>
      </p:nvGrpSpPr>
      <p:grpSpPr>
        <a:xfrm>
          <a:off x="0" y="0"/>
          <a:ext cx="0" cy="0"/>
          <a:chOff x="0" y="0"/>
          <a:chExt cx="0" cy="0"/>
        </a:xfrm>
      </p:grpSpPr>
      <p:sp>
        <p:nvSpPr>
          <p:cNvPr id="7" name="Text Placeholder 10"/>
          <p:cNvSpPr>
            <a:spLocks noGrp="1"/>
          </p:cNvSpPr>
          <p:nvPr>
            <p:ph type="body" sz="quarter" idx="15"/>
          </p:nvPr>
        </p:nvSpPr>
        <p:spPr>
          <a:xfrm>
            <a:off x="414000" y="1929600"/>
            <a:ext cx="11404800" cy="4546800"/>
          </a:xfrm>
        </p:spPr>
        <p:txBody>
          <a:bodyPr>
            <a:noAutofit/>
          </a:bodyPr>
          <a:lstStyle>
            <a:lvl1pPr marL="342900" indent="-342900">
              <a:spcBef>
                <a:spcPts val="600"/>
              </a:spcBef>
              <a:spcAft>
                <a:spcPts val="600"/>
              </a:spcAft>
              <a:buClr>
                <a:schemeClr val="tx1"/>
              </a:buClr>
              <a:buFont typeface="Arial" panose="020B0604020202020204" pitchFamily="34" charset="0"/>
              <a:buChar char="•"/>
              <a:defRPr sz="2000" b="0" baseline="0">
                <a:latin typeface="+mn-lt"/>
              </a:defRPr>
            </a:lvl1pPr>
            <a:lvl2pPr marL="742950" indent="-285750">
              <a:spcBef>
                <a:spcPts val="600"/>
              </a:spcBef>
              <a:spcAft>
                <a:spcPts val="600"/>
              </a:spcAft>
              <a:buClr>
                <a:schemeClr val="tx1"/>
              </a:buClr>
              <a:buFont typeface="Arial" panose="020B0604020202020204" pitchFamily="34" charset="0"/>
              <a:buChar char="•"/>
              <a:defRPr sz="1800" baseline="0">
                <a:latin typeface="+mn-lt"/>
              </a:defRPr>
            </a:lvl2pPr>
            <a:lvl3pPr marL="1143000" indent="-228600">
              <a:spcBef>
                <a:spcPts val="600"/>
              </a:spcBef>
              <a:spcAft>
                <a:spcPts val="600"/>
              </a:spcAft>
              <a:buClr>
                <a:schemeClr val="tx1"/>
              </a:buClr>
              <a:buFont typeface="Arial" panose="020B0604020202020204" pitchFamily="34" charset="0"/>
              <a:buChar char="•"/>
              <a:defRPr sz="1800" baseline="0">
                <a:latin typeface="+mn-lt"/>
              </a:defRPr>
            </a:lvl3pPr>
            <a:lvl4pPr marL="1600200" indent="-228600">
              <a:spcBef>
                <a:spcPts val="600"/>
              </a:spcBef>
              <a:spcAft>
                <a:spcPts val="600"/>
              </a:spcAft>
              <a:buClr>
                <a:schemeClr val="tx1"/>
              </a:buClr>
              <a:buFont typeface="Arial" panose="020B0604020202020204" pitchFamily="34" charset="0"/>
              <a:buChar char="•"/>
              <a:defRPr sz="1800" baseline="0">
                <a:latin typeface="+mn-lt"/>
              </a:defRPr>
            </a:lvl4pPr>
            <a:lvl5pPr marL="2057400" indent="-228600">
              <a:spcBef>
                <a:spcPts val="600"/>
              </a:spcBef>
              <a:spcAft>
                <a:spcPts val="600"/>
              </a:spcAft>
              <a:buClr>
                <a:schemeClr val="tx1"/>
              </a:buClr>
              <a:buFont typeface="Arial" panose="020B0604020202020204" pitchFamily="34" charset="0"/>
              <a:buChar char="•"/>
              <a:defRPr sz="1800" baseline="0">
                <a:latin typeface="+mn-lt"/>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mn-lt"/>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mn-lt"/>
              <a:ea typeface="+mn-ea"/>
              <a:cs typeface="Arial" pitchFamily="34" charset="0"/>
            </a:endParaRPr>
          </a:p>
        </p:txBody>
      </p:sp>
      <p:sp>
        <p:nvSpPr>
          <p:cNvPr id="5" name="Title Placeholder 3"/>
          <p:cNvSpPr>
            <a:spLocks noGrp="1"/>
          </p:cNvSpPr>
          <p:nvPr>
            <p:ph type="title"/>
          </p:nvPr>
        </p:nvSpPr>
        <p:spPr>
          <a:xfrm>
            <a:off x="414000" y="1036800"/>
            <a:ext cx="9126000" cy="626400"/>
          </a:xfrm>
          <a:prstGeom prst="rect">
            <a:avLst/>
          </a:prstGeom>
        </p:spPr>
        <p:txBody>
          <a:bodyPr vert="horz" wrap="square" lIns="91440" tIns="45720" rIns="91440" bIns="45720" rtlCol="0" anchor="b" anchorCtr="0">
            <a:normAutofit/>
          </a:bodyPr>
          <a:lstStyle>
            <a:lvl1pPr>
              <a:defRPr baseline="0">
                <a:solidFill>
                  <a:srgbClr val="00519C"/>
                </a:solidFill>
              </a:defRPr>
            </a:lvl1pPr>
          </a:lstStyle>
          <a:p>
            <a:r>
              <a:rPr lang="en-US" noProof="0" dirty="0"/>
              <a:t>Click to edit Master title style</a:t>
            </a:r>
            <a:endParaRPr lang="en-GB" noProof="0" dirty="0"/>
          </a:p>
        </p:txBody>
      </p:sp>
      <p:pic>
        <p:nvPicPr>
          <p:cNvPr id="6" name="Graphic 31">
            <a:extLst>
              <a:ext uri="{FF2B5EF4-FFF2-40B4-BE49-F238E27FC236}">
                <a16:creationId xmlns:a16="http://schemas.microsoft.com/office/drawing/2014/main" id="{388E0F3B-1908-44FC-8986-FF69B65949F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5782725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Title Slide - White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9746"/>
            <a:ext cx="6604609" cy="685800"/>
          </a:xfrm>
        </p:spPr>
        <p:txBody>
          <a:bodyPr/>
          <a:lstStyle>
            <a:lvl1pPr>
              <a:defRPr baseline="0"/>
            </a:lvl1pPr>
          </a:lstStyle>
          <a:p>
            <a:pPr lvl="0"/>
            <a:r>
              <a:rPr lang="en-US" dirty="0"/>
              <a:t>Subtitle here</a:t>
            </a:r>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Tree>
    <p:extLst>
      <p:ext uri="{BB962C8B-B14F-4D97-AF65-F5344CB8AC3E}">
        <p14:creationId xmlns:p14="http://schemas.microsoft.com/office/powerpoint/2010/main" val="319018999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Title Slide - White / Re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264978513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p:cSld name="Housekeeping">
    <p:bg>
      <p:bgPr>
        <a:solidFill>
          <a:schemeClr val="accent3"/>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4"/>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0948F714-4D77-CD42-BD58-84592393B6D2}"/>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173635451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p:cSld name="1_Meet &amp; Greet">
    <p:bg>
      <p:bgPr>
        <a:solidFill>
          <a:schemeClr val="accent4"/>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pic>
        <p:nvPicPr>
          <p:cNvPr id="6" name="Picture 5">
            <a:extLst>
              <a:ext uri="{FF2B5EF4-FFF2-40B4-BE49-F238E27FC236}">
                <a16:creationId xmlns:a16="http://schemas.microsoft.com/office/drawing/2014/main" id="{CDCD9ABD-8C57-4882-866C-BC056D757780}"/>
              </a:ext>
            </a:extLst>
          </p:cNvPr>
          <p:cNvPicPr>
            <a:picLocks noChangeAspect="1"/>
          </p:cNvPicPr>
          <p:nvPr/>
        </p:nvPicPr>
        <p:blipFill rotWithShape="1">
          <a:blip r:embed="rId4" cstate="print">
            <a:duotone>
              <a:schemeClr val="accent3">
                <a:shade val="45000"/>
                <a:satMod val="135000"/>
              </a:schemeClr>
              <a:prstClr val="white"/>
            </a:duotone>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Tree>
    <p:extLst>
      <p:ext uri="{BB962C8B-B14F-4D97-AF65-F5344CB8AC3E}">
        <p14:creationId xmlns:p14="http://schemas.microsoft.com/office/powerpoint/2010/main" val="241401359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p:cSld name="Section Divider_01">
    <p:bg>
      <p:bgPr>
        <a:solidFill>
          <a:schemeClr val="accent4"/>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p:nvGrpSpPr>
        <p:grpSpPr>
          <a:xfrm>
            <a:off x="3297653" y="2366579"/>
            <a:ext cx="7767721" cy="4491421"/>
            <a:chOff x="7799133" y="1870745"/>
            <a:chExt cx="1010349" cy="584292"/>
          </a:xfrm>
          <a:solidFill>
            <a:schemeClr val="accent3"/>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accent3"/>
                </a:solidFill>
              </a:defRPr>
            </a:lvl1pPr>
          </a:lstStyle>
          <a:p>
            <a:r>
              <a:rPr lang="en-US" noProof="0"/>
              <a:t>CLICK TO EDIT TITLE</a:t>
            </a:r>
            <a:endParaRPr lang="en-GB" noProof="0"/>
          </a:p>
        </p:txBody>
      </p:sp>
      <p:sp>
        <p:nvSpPr>
          <p:cNvPr id="2" name="Rectangle 1"/>
          <p:cNvSpPr/>
          <p:nvPr/>
        </p:nvSpPr>
        <p:spPr>
          <a:xfrm>
            <a:off x="0" y="3843795"/>
            <a:ext cx="8229600"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p:nvSpPr>
        <p:spPr>
          <a:xfrm>
            <a:off x="-10131" y="4967139"/>
            <a:ext cx="8239732"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84624682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Section Divider_02">
    <p:bg>
      <p:bgPr>
        <a:solidFill>
          <a:schemeClr val="accent4"/>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03948188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Section Divider_03">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p:nvGrpSpPr>
        <p:grpSpPr>
          <a:xfrm>
            <a:off x="-15598" y="2769835"/>
            <a:ext cx="9506731" cy="4129712"/>
            <a:chOff x="1797250" y="3059102"/>
            <a:chExt cx="1632958" cy="495300"/>
          </a:xfrm>
          <a:solidFill>
            <a:schemeClr val="accent3"/>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46545813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Section Divider_04">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2" name="Rectangle 1"/>
          <p:cNvSpPr/>
          <p:nvPr/>
        </p:nvSpPr>
        <p:spPr>
          <a:xfrm>
            <a:off x="2" y="1562471"/>
            <a:ext cx="8120063" cy="57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514581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sv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1.xml"/><Relationship Id="rId18" Type="http://schemas.openxmlformats.org/officeDocument/2006/relationships/slideLayout" Target="../slideLayouts/slideLayout26.xml"/><Relationship Id="rId26" Type="http://schemas.openxmlformats.org/officeDocument/2006/relationships/slideLayout" Target="../slideLayouts/slideLayout34.xml"/><Relationship Id="rId39" Type="http://schemas.openxmlformats.org/officeDocument/2006/relationships/slideLayout" Target="../slideLayouts/slideLayout47.xml"/><Relationship Id="rId3" Type="http://schemas.openxmlformats.org/officeDocument/2006/relationships/slideLayout" Target="../slideLayouts/slideLayout11.xml"/><Relationship Id="rId21" Type="http://schemas.openxmlformats.org/officeDocument/2006/relationships/slideLayout" Target="../slideLayouts/slideLayout29.xml"/><Relationship Id="rId34" Type="http://schemas.openxmlformats.org/officeDocument/2006/relationships/slideLayout" Target="../slideLayouts/slideLayout42.xml"/><Relationship Id="rId42" Type="http://schemas.openxmlformats.org/officeDocument/2006/relationships/slideLayout" Target="../slideLayouts/slideLayout50.xml"/><Relationship Id="rId47" Type="http://schemas.openxmlformats.org/officeDocument/2006/relationships/slideLayout" Target="../slideLayouts/slideLayout55.xml"/><Relationship Id="rId50" Type="http://schemas.openxmlformats.org/officeDocument/2006/relationships/theme" Target="../theme/theme2.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slideLayout" Target="../slideLayouts/slideLayout33.xml"/><Relationship Id="rId33" Type="http://schemas.openxmlformats.org/officeDocument/2006/relationships/slideLayout" Target="../slideLayouts/slideLayout41.xml"/><Relationship Id="rId38" Type="http://schemas.openxmlformats.org/officeDocument/2006/relationships/slideLayout" Target="../slideLayouts/slideLayout46.xml"/><Relationship Id="rId46" Type="http://schemas.openxmlformats.org/officeDocument/2006/relationships/slideLayout" Target="../slideLayouts/slideLayout54.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29" Type="http://schemas.openxmlformats.org/officeDocument/2006/relationships/slideLayout" Target="../slideLayouts/slideLayout37.xml"/><Relationship Id="rId41" Type="http://schemas.openxmlformats.org/officeDocument/2006/relationships/slideLayout" Target="../slideLayouts/slideLayout49.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slideLayout" Target="../slideLayouts/slideLayout32.xml"/><Relationship Id="rId32" Type="http://schemas.openxmlformats.org/officeDocument/2006/relationships/slideLayout" Target="../slideLayouts/slideLayout40.xml"/><Relationship Id="rId37" Type="http://schemas.openxmlformats.org/officeDocument/2006/relationships/slideLayout" Target="../slideLayouts/slideLayout45.xml"/><Relationship Id="rId40" Type="http://schemas.openxmlformats.org/officeDocument/2006/relationships/slideLayout" Target="../slideLayouts/slideLayout48.xml"/><Relationship Id="rId45" Type="http://schemas.openxmlformats.org/officeDocument/2006/relationships/slideLayout" Target="../slideLayouts/slideLayout53.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28" Type="http://schemas.openxmlformats.org/officeDocument/2006/relationships/slideLayout" Target="../slideLayouts/slideLayout36.xml"/><Relationship Id="rId36" Type="http://schemas.openxmlformats.org/officeDocument/2006/relationships/slideLayout" Target="../slideLayouts/slideLayout44.xml"/><Relationship Id="rId49" Type="http://schemas.openxmlformats.org/officeDocument/2006/relationships/slideLayout" Target="../slideLayouts/slideLayout57.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31" Type="http://schemas.openxmlformats.org/officeDocument/2006/relationships/slideLayout" Target="../slideLayouts/slideLayout39.xml"/><Relationship Id="rId44" Type="http://schemas.openxmlformats.org/officeDocument/2006/relationships/slideLayout" Target="../slideLayouts/slideLayout52.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 Id="rId27" Type="http://schemas.openxmlformats.org/officeDocument/2006/relationships/slideLayout" Target="../slideLayouts/slideLayout35.xml"/><Relationship Id="rId30" Type="http://schemas.openxmlformats.org/officeDocument/2006/relationships/slideLayout" Target="../slideLayouts/slideLayout38.xml"/><Relationship Id="rId35" Type="http://schemas.openxmlformats.org/officeDocument/2006/relationships/slideLayout" Target="../slideLayouts/slideLayout43.xml"/><Relationship Id="rId43" Type="http://schemas.openxmlformats.org/officeDocument/2006/relationships/slideLayout" Target="../slideLayouts/slideLayout51.xml"/><Relationship Id="rId48" Type="http://schemas.openxmlformats.org/officeDocument/2006/relationships/slideLayout" Target="../slideLayouts/slideLayout56.xml"/><Relationship Id="rId8" Type="http://schemas.openxmlformats.org/officeDocument/2006/relationships/slideLayout" Target="../slideLayouts/slideLayout16.xml"/><Relationship Id="rId51" Type="http://schemas.openxmlformats.org/officeDocument/2006/relationships/image" Target="../media/image7.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34" Type="http://schemas.openxmlformats.org/officeDocument/2006/relationships/slideLayout" Target="../slideLayouts/slideLayout91.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38" Type="http://schemas.openxmlformats.org/officeDocument/2006/relationships/image" Target="../media/image7.png"/><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slideLayout" Target="../slideLayouts/slideLayout86.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37" Type="http://schemas.openxmlformats.org/officeDocument/2006/relationships/image" Target="../media/image2.svg"/><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36" Type="http://schemas.openxmlformats.org/officeDocument/2006/relationships/image" Target="../media/image1.png"/><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26" Type="http://schemas.openxmlformats.org/officeDocument/2006/relationships/slideLayout" Target="../slideLayouts/slideLayout117.xml"/><Relationship Id="rId3" Type="http://schemas.openxmlformats.org/officeDocument/2006/relationships/slideLayout" Target="../slideLayouts/slideLayout94.xml"/><Relationship Id="rId21" Type="http://schemas.openxmlformats.org/officeDocument/2006/relationships/slideLayout" Target="../slideLayouts/slideLayout112.xml"/><Relationship Id="rId34" Type="http://schemas.openxmlformats.org/officeDocument/2006/relationships/slideLayout" Target="../slideLayouts/slideLayout125.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5" Type="http://schemas.openxmlformats.org/officeDocument/2006/relationships/slideLayout" Target="../slideLayouts/slideLayout116.xml"/><Relationship Id="rId33" Type="http://schemas.openxmlformats.org/officeDocument/2006/relationships/slideLayout" Target="../slideLayouts/slideLayout124.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slideLayout" Target="../slideLayouts/slideLayout111.xml"/><Relationship Id="rId29" Type="http://schemas.openxmlformats.org/officeDocument/2006/relationships/slideLayout" Target="../slideLayouts/slideLayout120.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24" Type="http://schemas.openxmlformats.org/officeDocument/2006/relationships/slideLayout" Target="../slideLayouts/slideLayout115.xml"/><Relationship Id="rId32" Type="http://schemas.openxmlformats.org/officeDocument/2006/relationships/slideLayout" Target="../slideLayouts/slideLayout123.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23" Type="http://schemas.openxmlformats.org/officeDocument/2006/relationships/slideLayout" Target="../slideLayouts/slideLayout114.xml"/><Relationship Id="rId28" Type="http://schemas.openxmlformats.org/officeDocument/2006/relationships/slideLayout" Target="../slideLayouts/slideLayout119.xml"/><Relationship Id="rId36" Type="http://schemas.openxmlformats.org/officeDocument/2006/relationships/image" Target="../media/image7.png"/><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31" Type="http://schemas.openxmlformats.org/officeDocument/2006/relationships/slideLayout" Target="../slideLayouts/slideLayout122.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slideLayout" Target="../slideLayouts/slideLayout113.xml"/><Relationship Id="rId27" Type="http://schemas.openxmlformats.org/officeDocument/2006/relationships/slideLayout" Target="../slideLayouts/slideLayout118.xml"/><Relationship Id="rId30" Type="http://schemas.openxmlformats.org/officeDocument/2006/relationships/slideLayout" Target="../slideLayouts/slideLayout121.xml"/><Relationship Id="rId35"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slideLayout" Target="../slideLayouts/slideLayout151.xml"/><Relationship Id="rId39" Type="http://schemas.openxmlformats.org/officeDocument/2006/relationships/image" Target="../media/image7.png"/><Relationship Id="rId3" Type="http://schemas.openxmlformats.org/officeDocument/2006/relationships/slideLayout" Target="../slideLayouts/slideLayout128.xml"/><Relationship Id="rId21" Type="http://schemas.openxmlformats.org/officeDocument/2006/relationships/slideLayout" Target="../slideLayouts/slideLayout146.xml"/><Relationship Id="rId34" Type="http://schemas.openxmlformats.org/officeDocument/2006/relationships/slideLayout" Target="../slideLayouts/slideLayout159.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slideLayout" Target="../slideLayouts/slideLayout158.xml"/><Relationship Id="rId38" Type="http://schemas.openxmlformats.org/officeDocument/2006/relationships/theme" Target="../theme/theme5.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0" Type="http://schemas.openxmlformats.org/officeDocument/2006/relationships/slideLayout" Target="../slideLayouts/slideLayout145.xml"/><Relationship Id="rId29" Type="http://schemas.openxmlformats.org/officeDocument/2006/relationships/slideLayout" Target="../slideLayouts/slideLayout154.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32" Type="http://schemas.openxmlformats.org/officeDocument/2006/relationships/slideLayout" Target="../slideLayouts/slideLayout157.xml"/><Relationship Id="rId37" Type="http://schemas.openxmlformats.org/officeDocument/2006/relationships/slideLayout" Target="../slideLayouts/slideLayout162.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36" Type="http://schemas.openxmlformats.org/officeDocument/2006/relationships/slideLayout" Target="../slideLayouts/slideLayout161.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31" Type="http://schemas.openxmlformats.org/officeDocument/2006/relationships/slideLayout" Target="../slideLayouts/slideLayout156.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30" Type="http://schemas.openxmlformats.org/officeDocument/2006/relationships/slideLayout" Target="../slideLayouts/slideLayout155.xml"/><Relationship Id="rId35" Type="http://schemas.openxmlformats.org/officeDocument/2006/relationships/slideLayout" Target="../slideLayouts/slideLayout16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slideLayout" Target="../slideLayouts/slideLayout175.xml"/><Relationship Id="rId18" Type="http://schemas.openxmlformats.org/officeDocument/2006/relationships/slideLayout" Target="../slideLayouts/slideLayout180.xml"/><Relationship Id="rId26" Type="http://schemas.openxmlformats.org/officeDocument/2006/relationships/slideLayout" Target="../slideLayouts/slideLayout188.xml"/><Relationship Id="rId3" Type="http://schemas.openxmlformats.org/officeDocument/2006/relationships/slideLayout" Target="../slideLayouts/slideLayout165.xml"/><Relationship Id="rId21" Type="http://schemas.openxmlformats.org/officeDocument/2006/relationships/slideLayout" Target="../slideLayouts/slideLayout183.xml"/><Relationship Id="rId34" Type="http://schemas.openxmlformats.org/officeDocument/2006/relationships/image" Target="../media/image7.png"/><Relationship Id="rId7" Type="http://schemas.openxmlformats.org/officeDocument/2006/relationships/slideLayout" Target="../slideLayouts/slideLayout169.xml"/><Relationship Id="rId12" Type="http://schemas.openxmlformats.org/officeDocument/2006/relationships/slideLayout" Target="../slideLayouts/slideLayout174.xml"/><Relationship Id="rId17" Type="http://schemas.openxmlformats.org/officeDocument/2006/relationships/slideLayout" Target="../slideLayouts/slideLayout179.xml"/><Relationship Id="rId25" Type="http://schemas.openxmlformats.org/officeDocument/2006/relationships/slideLayout" Target="../slideLayouts/slideLayout187.xml"/><Relationship Id="rId33" Type="http://schemas.openxmlformats.org/officeDocument/2006/relationships/theme" Target="../theme/theme6.xml"/><Relationship Id="rId2" Type="http://schemas.openxmlformats.org/officeDocument/2006/relationships/slideLayout" Target="../slideLayouts/slideLayout164.xml"/><Relationship Id="rId16" Type="http://schemas.openxmlformats.org/officeDocument/2006/relationships/slideLayout" Target="../slideLayouts/slideLayout178.xml"/><Relationship Id="rId20" Type="http://schemas.openxmlformats.org/officeDocument/2006/relationships/slideLayout" Target="../slideLayouts/slideLayout182.xml"/><Relationship Id="rId29" Type="http://schemas.openxmlformats.org/officeDocument/2006/relationships/slideLayout" Target="../slideLayouts/slideLayout191.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24" Type="http://schemas.openxmlformats.org/officeDocument/2006/relationships/slideLayout" Target="../slideLayouts/slideLayout186.xml"/><Relationship Id="rId32" Type="http://schemas.openxmlformats.org/officeDocument/2006/relationships/slideLayout" Target="../slideLayouts/slideLayout194.xml"/><Relationship Id="rId5" Type="http://schemas.openxmlformats.org/officeDocument/2006/relationships/slideLayout" Target="../slideLayouts/slideLayout167.xml"/><Relationship Id="rId15" Type="http://schemas.openxmlformats.org/officeDocument/2006/relationships/slideLayout" Target="../slideLayouts/slideLayout177.xml"/><Relationship Id="rId23" Type="http://schemas.openxmlformats.org/officeDocument/2006/relationships/slideLayout" Target="../slideLayouts/slideLayout185.xml"/><Relationship Id="rId28" Type="http://schemas.openxmlformats.org/officeDocument/2006/relationships/slideLayout" Target="../slideLayouts/slideLayout190.xml"/><Relationship Id="rId10" Type="http://schemas.openxmlformats.org/officeDocument/2006/relationships/slideLayout" Target="../slideLayouts/slideLayout172.xml"/><Relationship Id="rId19" Type="http://schemas.openxmlformats.org/officeDocument/2006/relationships/slideLayout" Target="../slideLayouts/slideLayout181.xml"/><Relationship Id="rId31" Type="http://schemas.openxmlformats.org/officeDocument/2006/relationships/slideLayout" Target="../slideLayouts/slideLayout193.xml"/><Relationship Id="rId4" Type="http://schemas.openxmlformats.org/officeDocument/2006/relationships/slideLayout" Target="../slideLayouts/slideLayout166.xml"/><Relationship Id="rId9" Type="http://schemas.openxmlformats.org/officeDocument/2006/relationships/slideLayout" Target="../slideLayouts/slideLayout171.xml"/><Relationship Id="rId14" Type="http://schemas.openxmlformats.org/officeDocument/2006/relationships/slideLayout" Target="../slideLayouts/slideLayout176.xml"/><Relationship Id="rId22" Type="http://schemas.openxmlformats.org/officeDocument/2006/relationships/slideLayout" Target="../slideLayouts/slideLayout184.xml"/><Relationship Id="rId27" Type="http://schemas.openxmlformats.org/officeDocument/2006/relationships/slideLayout" Target="../slideLayouts/slideLayout189.xml"/><Relationship Id="rId30" Type="http://schemas.openxmlformats.org/officeDocument/2006/relationships/slideLayout" Target="../slideLayouts/slideLayout19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02.xml"/><Relationship Id="rId13" Type="http://schemas.openxmlformats.org/officeDocument/2006/relationships/image" Target="../media/image7.png"/><Relationship Id="rId3" Type="http://schemas.openxmlformats.org/officeDocument/2006/relationships/slideLayout" Target="../slideLayouts/slideLayout197.xml"/><Relationship Id="rId7" Type="http://schemas.openxmlformats.org/officeDocument/2006/relationships/slideLayout" Target="../slideLayouts/slideLayout201.xml"/><Relationship Id="rId12" Type="http://schemas.openxmlformats.org/officeDocument/2006/relationships/image" Target="../media/image27.svg"/><Relationship Id="rId2" Type="http://schemas.openxmlformats.org/officeDocument/2006/relationships/slideLayout" Target="../slideLayouts/slideLayout196.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image" Target="../media/image1.png"/><Relationship Id="rId5" Type="http://schemas.openxmlformats.org/officeDocument/2006/relationships/slideLayout" Target="../slideLayouts/slideLayout199.xml"/><Relationship Id="rId10" Type="http://schemas.openxmlformats.org/officeDocument/2006/relationships/theme" Target="../theme/theme7.xml"/><Relationship Id="rId4" Type="http://schemas.openxmlformats.org/officeDocument/2006/relationships/slideLayout" Target="../slideLayouts/slideLayout198.xml"/><Relationship Id="rId9" Type="http://schemas.openxmlformats.org/officeDocument/2006/relationships/slideLayout" Target="../slideLayouts/slideLayout20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14000" y="1929600"/>
            <a:ext cx="11404800" cy="4546800"/>
          </a:xfrm>
          <a:prstGeom prst="rect">
            <a:avLst/>
          </a:prstGeom>
        </p:spPr>
        <p:txBody>
          <a:bodyPr vert="horz" lIns="91440" tIns="45720" rIns="9144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4" name="Title Placeholder 3"/>
          <p:cNvSpPr>
            <a:spLocks noGrp="1"/>
          </p:cNvSpPr>
          <p:nvPr>
            <p:ph type="title"/>
          </p:nvPr>
        </p:nvSpPr>
        <p:spPr>
          <a:xfrm>
            <a:off x="414000" y="1036800"/>
            <a:ext cx="9126000" cy="626400"/>
          </a:xfrm>
          <a:prstGeom prst="rect">
            <a:avLst/>
          </a:prstGeom>
        </p:spPr>
        <p:txBody>
          <a:bodyPr vert="horz" lIns="91440" tIns="45720" rIns="91440" bIns="45720" rtlCol="0" anchor="b" anchorCtr="0">
            <a:normAutofit/>
          </a:bodyPr>
          <a:lstStyle/>
          <a:p>
            <a:r>
              <a:rPr lang="en-US" noProof="0" dirty="0"/>
              <a:t>Click to edit Master title style</a:t>
            </a:r>
            <a:endParaRPr lang="en-GB" noProof="0" dirty="0"/>
          </a:p>
        </p:txBody>
      </p:sp>
      <p:pic>
        <p:nvPicPr>
          <p:cNvPr id="5" name="Graphic 31">
            <a:extLst>
              <a:ext uri="{FF2B5EF4-FFF2-40B4-BE49-F238E27FC236}">
                <a16:creationId xmlns:a16="http://schemas.microsoft.com/office/drawing/2014/main" id="{DFC72EB5-64A7-491F-A960-EA6E51A67333}"/>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269739" y="377825"/>
            <a:ext cx="738525" cy="522000"/>
          </a:xfrm>
          <a:prstGeom prst="rect">
            <a:avLst/>
          </a:prstGeom>
        </p:spPr>
      </p:pic>
    </p:spTree>
  </p:cSld>
  <p:clrMap bg1="lt1" tx1="dk1" bg2="lt2" tx2="dk2" accent1="accent1" accent2="accent2" accent3="accent3" accent4="accent4" accent5="accent5" accent6="accent6" hlink="hlink" folHlink="folHlink"/>
  <p:sldLayoutIdLst>
    <p:sldLayoutId id="2147483696" r:id="rId1"/>
    <p:sldLayoutId id="2147483714" r:id="rId2"/>
    <p:sldLayoutId id="2147483715" r:id="rId3"/>
    <p:sldLayoutId id="2147483698" r:id="rId4"/>
    <p:sldLayoutId id="2147483718" r:id="rId5"/>
    <p:sldLayoutId id="2147483716" r:id="rId6"/>
    <p:sldLayoutId id="2147483717" r:id="rId7"/>
    <p:sldLayoutId id="2147483719" r:id="rId8"/>
  </p:sldLayoutIdLst>
  <p:hf hdr="0" ftr="0" dt="0"/>
  <p:txStyles>
    <p:titleStyle>
      <a:lvl1pPr marL="0" marR="0" indent="0" algn="l" defTabSz="914400" rtl="0" eaLnBrk="1" fontAlgn="auto" latinLnBrk="0" hangingPunct="1">
        <a:lnSpc>
          <a:spcPct val="100000"/>
        </a:lnSpc>
        <a:spcBef>
          <a:spcPts val="0"/>
        </a:spcBef>
        <a:spcAft>
          <a:spcPts val="0"/>
        </a:spcAft>
        <a:buNone/>
        <a:tabLst/>
        <a:defRPr kumimoji="0" lang="en-GB" sz="3600" b="0" i="0" u="none" strike="noStrike" kern="1200" cap="none" spc="0" normalizeH="0" baseline="0" noProof="0" dirty="0">
          <a:ln>
            <a:noFill/>
          </a:ln>
          <a:solidFill>
            <a:srgbClr val="004050"/>
          </a:solidFill>
          <a:effectLst/>
          <a:uLnTx/>
          <a:uFillTx/>
          <a:latin typeface="Montserrat Black" panose="00000A00000000000000" pitchFamily="2" charset="0"/>
          <a:ea typeface="+mj-ea"/>
          <a:cs typeface="Arial" pitchFamily="34" charset="0"/>
        </a:defRPr>
      </a:lvl1pPr>
    </p:titleStyle>
    <p:bodyStyle>
      <a:lvl1pPr marL="342900" indent="-342900" algn="l" defTabSz="914400" rtl="0" eaLnBrk="1" latinLnBrk="0" hangingPunct="1">
        <a:spcBef>
          <a:spcPts val="600"/>
        </a:spcBef>
        <a:spcAft>
          <a:spcPts val="600"/>
        </a:spcAft>
        <a:buClr>
          <a:schemeClr val="tx1"/>
        </a:buClr>
        <a:buFont typeface="Arial" panose="020B0604020202020204" pitchFamily="34" charset="0"/>
        <a:buChar char="•"/>
        <a:defRPr sz="2000" b="0" kern="1200" baseline="0">
          <a:solidFill>
            <a:srgbClr val="2E2D2C"/>
          </a:solidFill>
          <a:latin typeface="Montserrat" panose="00000500000000000000" pitchFamily="2" charset="0"/>
          <a:ea typeface="+mn-ea"/>
          <a:cs typeface="Arial" pitchFamily="34" charset="0"/>
        </a:defRPr>
      </a:lvl1pPr>
      <a:lvl2pPr marL="742950" indent="-285750" algn="l" defTabSz="914400" rtl="0" eaLnBrk="1" latinLnBrk="0" hangingPunct="1">
        <a:spcBef>
          <a:spcPts val="600"/>
        </a:spcBef>
        <a:spcAft>
          <a:spcPts val="600"/>
        </a:spcAft>
        <a:buClr>
          <a:schemeClr val="tx1"/>
        </a:buClr>
        <a:buFont typeface="Arial" panose="020B0604020202020204" pitchFamily="34" charset="0"/>
        <a:buChar char="•"/>
        <a:defRPr sz="1800" kern="1200" baseline="0">
          <a:solidFill>
            <a:srgbClr val="2E2D2C"/>
          </a:solidFill>
          <a:latin typeface="Montserrat" panose="00000500000000000000" pitchFamily="2" charset="0"/>
          <a:ea typeface="+mn-ea"/>
          <a:cs typeface="Arial" pitchFamily="34" charset="0"/>
        </a:defRPr>
      </a:lvl2pPr>
      <a:lvl3pPr marL="1143000" indent="-228600" algn="l" defTabSz="914400" rtl="0" eaLnBrk="1" latinLnBrk="0" hangingPunct="1">
        <a:spcBef>
          <a:spcPts val="600"/>
        </a:spcBef>
        <a:spcAft>
          <a:spcPts val="600"/>
        </a:spcAft>
        <a:buClr>
          <a:schemeClr val="tx1"/>
        </a:buClr>
        <a:buFont typeface="Arial" panose="020B0604020202020204" pitchFamily="34" charset="0"/>
        <a:buChar char="•"/>
        <a:defRPr sz="1800" kern="1200" baseline="0">
          <a:solidFill>
            <a:srgbClr val="2E2D2C"/>
          </a:solidFill>
          <a:latin typeface="Montserrat" panose="00000500000000000000" pitchFamily="2" charset="0"/>
          <a:ea typeface="+mn-ea"/>
          <a:cs typeface="Arial" pitchFamily="34" charset="0"/>
        </a:defRPr>
      </a:lvl3pPr>
      <a:lvl4pPr marL="1600200" indent="-228600" algn="l" defTabSz="914400" rtl="0" eaLnBrk="1" latinLnBrk="0" hangingPunct="1">
        <a:spcBef>
          <a:spcPts val="600"/>
        </a:spcBef>
        <a:spcAft>
          <a:spcPts val="600"/>
        </a:spcAft>
        <a:buClr>
          <a:schemeClr val="tx1"/>
        </a:buClr>
        <a:buFont typeface="Arial" panose="020B0604020202020204" pitchFamily="34" charset="0"/>
        <a:buChar char="•"/>
        <a:defRPr sz="1800" kern="1200" baseline="0">
          <a:solidFill>
            <a:srgbClr val="2E2D2C"/>
          </a:solidFill>
          <a:latin typeface="Montserrat" panose="00000500000000000000" pitchFamily="2" charset="0"/>
          <a:ea typeface="+mn-ea"/>
          <a:cs typeface="Arial" pitchFamily="34" charset="0"/>
        </a:defRPr>
      </a:lvl4pPr>
      <a:lvl5pPr marL="2057400" indent="-228600" algn="l" defTabSz="914400" rtl="0" eaLnBrk="1" latinLnBrk="0" hangingPunct="1">
        <a:spcBef>
          <a:spcPts val="600"/>
        </a:spcBef>
        <a:spcAft>
          <a:spcPts val="600"/>
        </a:spcAft>
        <a:buClr>
          <a:schemeClr val="tx1"/>
        </a:buClr>
        <a:buFont typeface="Arial" panose="020B0604020202020204" pitchFamily="34" charset="0"/>
        <a:buChar char="•"/>
        <a:defRPr sz="1800" kern="1200" baseline="0">
          <a:solidFill>
            <a:srgbClr val="2E2D2C"/>
          </a:solidFill>
          <a:latin typeface="Montserrat" panose="00000500000000000000" pitchFamily="2"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339177949"/>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40" r:id="rId20"/>
    <p:sldLayoutId id="2147483741" r:id="rId21"/>
    <p:sldLayoutId id="2147483742" r:id="rId22"/>
    <p:sldLayoutId id="2147483743" r:id="rId23"/>
    <p:sldLayoutId id="2147483744" r:id="rId24"/>
    <p:sldLayoutId id="2147483745" r:id="rId25"/>
    <p:sldLayoutId id="2147483746" r:id="rId26"/>
    <p:sldLayoutId id="2147483747" r:id="rId27"/>
    <p:sldLayoutId id="2147483748" r:id="rId28"/>
    <p:sldLayoutId id="2147483749" r:id="rId29"/>
    <p:sldLayoutId id="2147483750" r:id="rId30"/>
    <p:sldLayoutId id="2147483751" r:id="rId31"/>
    <p:sldLayoutId id="2147483752" r:id="rId32"/>
    <p:sldLayoutId id="2147483753" r:id="rId33"/>
    <p:sldLayoutId id="2147483754" r:id="rId34"/>
    <p:sldLayoutId id="2147483755" r:id="rId35"/>
    <p:sldLayoutId id="2147483756" r:id="rId36"/>
    <p:sldLayoutId id="2147483757" r:id="rId37"/>
    <p:sldLayoutId id="2147483758" r:id="rId38"/>
    <p:sldLayoutId id="2147483759" r:id="rId39"/>
    <p:sldLayoutId id="2147483760" r:id="rId40"/>
    <p:sldLayoutId id="2147483761" r:id="rId41"/>
    <p:sldLayoutId id="2147483762" r:id="rId42"/>
    <p:sldLayoutId id="2147483763" r:id="rId43"/>
    <p:sldLayoutId id="2147483764" r:id="rId44"/>
    <p:sldLayoutId id="2147483765" r:id="rId45"/>
    <p:sldLayoutId id="2147483766" r:id="rId46"/>
    <p:sldLayoutId id="2147483767" r:id="rId47"/>
    <p:sldLayoutId id="2147483768" r:id="rId48"/>
    <p:sldLayoutId id="2147483769" r:id="rId49"/>
  </p:sldLayoutIdLst>
  <p:hf hdr="0" ft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51"/>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51"/>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51"/>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51"/>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DFDE9E0D-778D-465F-A402-0D428EDFBA3D}"/>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10599017"/>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 id="2147483787" r:id="rId17"/>
    <p:sldLayoutId id="2147483788" r:id="rId18"/>
    <p:sldLayoutId id="2147483789" r:id="rId19"/>
    <p:sldLayoutId id="2147483790" r:id="rId20"/>
    <p:sldLayoutId id="2147483791" r:id="rId21"/>
    <p:sldLayoutId id="2147483792" r:id="rId22"/>
    <p:sldLayoutId id="2147483793" r:id="rId23"/>
    <p:sldLayoutId id="2147483794" r:id="rId24"/>
    <p:sldLayoutId id="2147483795" r:id="rId25"/>
    <p:sldLayoutId id="2147483796" r:id="rId26"/>
    <p:sldLayoutId id="2147483797" r:id="rId27"/>
    <p:sldLayoutId id="2147483798" r:id="rId28"/>
    <p:sldLayoutId id="2147483799" r:id="rId29"/>
    <p:sldLayoutId id="2147483800" r:id="rId30"/>
    <p:sldLayoutId id="2147483801" r:id="rId31"/>
    <p:sldLayoutId id="2147483802" r:id="rId32"/>
    <p:sldLayoutId id="2147483803" r:id="rId33"/>
    <p:sldLayoutId id="2147483804" r:id="rId34"/>
  </p:sldLayoutIdLst>
  <p:hf hdr="0" ft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38"/>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38"/>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38"/>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38"/>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953468085"/>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820" r:id="rId15"/>
    <p:sldLayoutId id="2147483821" r:id="rId16"/>
    <p:sldLayoutId id="2147483822" r:id="rId17"/>
    <p:sldLayoutId id="2147483823" r:id="rId18"/>
    <p:sldLayoutId id="2147483824" r:id="rId19"/>
    <p:sldLayoutId id="2147483825" r:id="rId20"/>
    <p:sldLayoutId id="2147483826" r:id="rId21"/>
    <p:sldLayoutId id="2147483827" r:id="rId22"/>
    <p:sldLayoutId id="2147483828" r:id="rId23"/>
    <p:sldLayoutId id="2147483829" r:id="rId24"/>
    <p:sldLayoutId id="2147483830" r:id="rId25"/>
    <p:sldLayoutId id="2147483831" r:id="rId26"/>
    <p:sldLayoutId id="2147483832" r:id="rId27"/>
    <p:sldLayoutId id="2147483833" r:id="rId28"/>
    <p:sldLayoutId id="2147483834" r:id="rId29"/>
    <p:sldLayoutId id="2147483835" r:id="rId30"/>
    <p:sldLayoutId id="2147483836" r:id="rId31"/>
    <p:sldLayoutId id="2147483837" r:id="rId32"/>
    <p:sldLayoutId id="2147483838" r:id="rId33"/>
    <p:sldLayoutId id="2147483839" r:id="rId34"/>
  </p:sldLayoutIdLst>
  <p:hf hdr="0" ft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36"/>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36"/>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36"/>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36"/>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4272949910"/>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 id="2147483856" r:id="rId16"/>
    <p:sldLayoutId id="2147483857" r:id="rId17"/>
    <p:sldLayoutId id="2147483858" r:id="rId18"/>
    <p:sldLayoutId id="2147483859" r:id="rId19"/>
    <p:sldLayoutId id="2147483860" r:id="rId20"/>
    <p:sldLayoutId id="2147483861" r:id="rId21"/>
    <p:sldLayoutId id="2147483862" r:id="rId22"/>
    <p:sldLayoutId id="2147483863" r:id="rId23"/>
    <p:sldLayoutId id="2147483864" r:id="rId24"/>
    <p:sldLayoutId id="2147483865" r:id="rId25"/>
    <p:sldLayoutId id="2147483866" r:id="rId26"/>
    <p:sldLayoutId id="2147483867" r:id="rId27"/>
    <p:sldLayoutId id="2147483868" r:id="rId28"/>
    <p:sldLayoutId id="2147483869" r:id="rId29"/>
    <p:sldLayoutId id="2147483870" r:id="rId30"/>
    <p:sldLayoutId id="2147483871" r:id="rId31"/>
    <p:sldLayoutId id="2147483872" r:id="rId32"/>
    <p:sldLayoutId id="2147483873" r:id="rId33"/>
    <p:sldLayoutId id="2147483874" r:id="rId34"/>
    <p:sldLayoutId id="2147483875" r:id="rId35"/>
    <p:sldLayoutId id="2147483876" r:id="rId36"/>
    <p:sldLayoutId id="2147483877" r:id="rId37"/>
  </p:sldLayoutIdLst>
  <p:hf hdr="0" ft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39"/>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39"/>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39"/>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39"/>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092405476"/>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5" r:id="rId17"/>
    <p:sldLayoutId id="2147483896" r:id="rId18"/>
    <p:sldLayoutId id="2147483897" r:id="rId19"/>
    <p:sldLayoutId id="2147483898" r:id="rId20"/>
    <p:sldLayoutId id="2147483899" r:id="rId21"/>
    <p:sldLayoutId id="2147483900" r:id="rId22"/>
    <p:sldLayoutId id="2147483901" r:id="rId23"/>
    <p:sldLayoutId id="2147483902" r:id="rId24"/>
    <p:sldLayoutId id="2147483903" r:id="rId25"/>
    <p:sldLayoutId id="2147483904" r:id="rId26"/>
    <p:sldLayoutId id="2147483905" r:id="rId27"/>
    <p:sldLayoutId id="2147483906" r:id="rId28"/>
    <p:sldLayoutId id="2147483907" r:id="rId29"/>
    <p:sldLayoutId id="2147483908" r:id="rId30"/>
    <p:sldLayoutId id="2147483909" r:id="rId31"/>
    <p:sldLayoutId id="2147483910" r:id="rId32"/>
  </p:sldLayoutIdLst>
  <p:hf hdr="0" ft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34"/>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34"/>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34"/>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34"/>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1212112" y="369218"/>
            <a:ext cx="10595713" cy="687615"/>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AF93FCE7-DBB4-9F4D-BD6A-3D02A5FEEA2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633616253"/>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Lst>
  <p:hf hdr="0" ft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1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1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2.xml"/><Relationship Id="rId5" Type="http://schemas.openxmlformats.org/officeDocument/2006/relationships/slideLayout" Target="../slideLayouts/slideLayout195.xml"/><Relationship Id="rId4"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notesSlide" Target="../notesSlides/notesSlide3.xml"/><Relationship Id="rId5" Type="http://schemas.openxmlformats.org/officeDocument/2006/relationships/slideLayout" Target="../slideLayouts/slideLayout195.xml"/><Relationship Id="rId4" Type="http://schemas.openxmlformats.org/officeDocument/2006/relationships/tags" Target="../tags/tag8.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95.xml"/><Relationship Id="rId2" Type="http://schemas.openxmlformats.org/officeDocument/2006/relationships/tags" Target="../tags/tag10.xml"/><Relationship Id="rId1" Type="http://schemas.openxmlformats.org/officeDocument/2006/relationships/tags" Target="../tags/tag9.xml"/><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95.xml"/><Relationship Id="rId2" Type="http://schemas.openxmlformats.org/officeDocument/2006/relationships/tags" Target="../tags/tag12.xml"/><Relationship Id="rId1" Type="http://schemas.openxmlformats.org/officeDocument/2006/relationships/tags" Target="../tags/tag11.xml"/><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95.xml"/><Relationship Id="rId2" Type="http://schemas.openxmlformats.org/officeDocument/2006/relationships/tags" Target="../tags/tag14.xml"/><Relationship Id="rId1" Type="http://schemas.openxmlformats.org/officeDocument/2006/relationships/tags" Target="../tags/tag13.xml"/><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95.xml"/><Relationship Id="rId2" Type="http://schemas.openxmlformats.org/officeDocument/2006/relationships/tags" Target="../tags/tag16.xml"/><Relationship Id="rId1" Type="http://schemas.openxmlformats.org/officeDocument/2006/relationships/tags" Target="../tags/tag15.xml"/><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18.xml"/><Relationship Id="rId1" Type="http://schemas.openxmlformats.org/officeDocument/2006/relationships/tags" Target="../tags/tag17.xml"/><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55175" y="2658392"/>
            <a:ext cx="6596062" cy="2431485"/>
          </a:xfrm>
        </p:spPr>
        <p:txBody>
          <a:bodyPr/>
          <a:lstStyle/>
          <a:p>
            <a:r>
              <a:rPr lang="en-US" dirty="0">
                <a:solidFill>
                  <a:srgbClr val="004050"/>
                </a:solidFill>
              </a:rPr>
              <a:t>Operators</a:t>
            </a:r>
            <a:br>
              <a:rPr lang="en-GB" dirty="0">
                <a:solidFill>
                  <a:srgbClr val="004050"/>
                </a:solidFill>
              </a:rPr>
            </a:br>
            <a:br>
              <a:rPr lang="en-GB" dirty="0">
                <a:solidFill>
                  <a:srgbClr val="004050"/>
                </a:solidFill>
              </a:rPr>
            </a:br>
            <a:endParaRPr lang="en-GB" sz="4000" dirty="0">
              <a:solidFill>
                <a:srgbClr val="004050"/>
              </a:solidFill>
            </a:endParaRPr>
          </a:p>
        </p:txBody>
      </p:sp>
      <p:sp>
        <p:nvSpPr>
          <p:cNvPr id="7" name="Rectangle 6">
            <a:extLst>
              <a:ext uri="{FF2B5EF4-FFF2-40B4-BE49-F238E27FC236}">
                <a16:creationId xmlns:a16="http://schemas.microsoft.com/office/drawing/2014/main" id="{93FA41AC-3FD5-49EC-82A3-713E2C3F94B1}"/>
              </a:ext>
            </a:extLst>
          </p:cNvPr>
          <p:cNvSpPr/>
          <p:nvPr/>
        </p:nvSpPr>
        <p:spPr>
          <a:xfrm>
            <a:off x="755175" y="4139864"/>
            <a:ext cx="6987493" cy="523220"/>
          </a:xfrm>
          <a:prstGeom prst="rect">
            <a:avLst/>
          </a:prstGeom>
        </p:spPr>
        <p:txBody>
          <a:bodyPr wrap="square">
            <a:spAutoFit/>
          </a:bodyPr>
          <a:lstStyle/>
          <a:p>
            <a:r>
              <a:rPr lang="en-US" sz="2800" b="1" dirty="0">
                <a:solidFill>
                  <a:srgbClr val="004050"/>
                </a:solidFill>
                <a:latin typeface="+mn-lt"/>
              </a:rPr>
              <a:t>JavaScript fundamentals</a:t>
            </a:r>
            <a:r>
              <a:rPr lang="en-GB" b="1" dirty="0">
                <a:solidFill>
                  <a:srgbClr val="004050"/>
                </a:solidFill>
                <a:latin typeface="+mn-lt"/>
              </a:rPr>
              <a:t> </a:t>
            </a:r>
            <a:endParaRPr lang="en-GB" b="1" dirty="0">
              <a:latin typeface="+mn-lt"/>
            </a:endParaRPr>
          </a:p>
        </p:txBody>
      </p:sp>
    </p:spTree>
    <p:extLst>
      <p:ext uri="{BB962C8B-B14F-4D97-AF65-F5344CB8AC3E}">
        <p14:creationId xmlns:p14="http://schemas.microsoft.com/office/powerpoint/2010/main" val="1791286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E7966B-8157-974A-A483-1937F2CAE925}"/>
              </a:ext>
            </a:extLst>
          </p:cNvPr>
          <p:cNvSpPr>
            <a:spLocks noGrp="1"/>
          </p:cNvSpPr>
          <p:nvPr>
            <p:ph type="sldNum" sz="quarter" idx="4"/>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EF892D59-8F09-EF4B-AD6D-DA609442F868}" type="slidenum">
              <a:rPr kumimoji="0" lang="en-GB" sz="760" b="1" i="0" u="none" strike="noStrike" kern="1200" cap="none" spc="0" normalizeH="0" baseline="0" noProof="0" smtClean="0">
                <a:ln>
                  <a:noFill/>
                </a:ln>
                <a:solidFill>
                  <a:srgbClr val="004050"/>
                </a:solidFill>
                <a:effectLst/>
                <a:uLnTx/>
                <a:uFillTx/>
                <a:latin typeface="Montserrat" pitchFamily="2" charset="77"/>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a:t>
            </a:fld>
            <a:endParaRPr kumimoji="0" lang="en-GB" sz="760" b="1" i="0" u="none" strike="noStrike" kern="1200" cap="none" spc="0" normalizeH="0" baseline="0" noProof="0">
              <a:ln>
                <a:noFill/>
              </a:ln>
              <a:solidFill>
                <a:srgbClr val="004050"/>
              </a:solidFill>
              <a:effectLst/>
              <a:uLnTx/>
              <a:uFillTx/>
              <a:latin typeface="Montserrat" pitchFamily="2" charset="77"/>
              <a:ea typeface="+mn-ea"/>
              <a:cs typeface="+mn-cs"/>
            </a:endParaRPr>
          </a:p>
        </p:txBody>
      </p:sp>
      <p:sp>
        <p:nvSpPr>
          <p:cNvPr id="3" name="Text Placeholder 2">
            <a:extLst>
              <a:ext uri="{FF2B5EF4-FFF2-40B4-BE49-F238E27FC236}">
                <a16:creationId xmlns:a16="http://schemas.microsoft.com/office/drawing/2014/main" id="{DEE79874-A4FC-5944-BD67-E7879943C2F6}"/>
              </a:ext>
            </a:extLst>
          </p:cNvPr>
          <p:cNvSpPr>
            <a:spLocks noGrp="1"/>
          </p:cNvSpPr>
          <p:nvPr>
            <p:ph type="body" sz="quarter" idx="10"/>
          </p:nvPr>
        </p:nvSpPr>
        <p:spPr/>
        <p:txBody>
          <a:bodyPr/>
          <a:lstStyle/>
          <a:p>
            <a:r>
              <a:rPr lang="en-GB" sz="2800" dirty="0"/>
              <a:t>INTRODUCTION</a:t>
            </a:r>
            <a:endParaRPr lang="en-GB" sz="2800" spc="60" dirty="0"/>
          </a:p>
        </p:txBody>
      </p:sp>
      <p:sp>
        <p:nvSpPr>
          <p:cNvPr id="4" name="Text Placeholder 3">
            <a:extLst>
              <a:ext uri="{FF2B5EF4-FFF2-40B4-BE49-F238E27FC236}">
                <a16:creationId xmlns:a16="http://schemas.microsoft.com/office/drawing/2014/main" id="{9C98F4C0-19AB-1846-B130-05F4F9471B6B}"/>
              </a:ext>
            </a:extLst>
          </p:cNvPr>
          <p:cNvSpPr>
            <a:spLocks noGrp="1"/>
          </p:cNvSpPr>
          <p:nvPr>
            <p:ph type="body" sz="quarter" idx="15"/>
          </p:nvPr>
        </p:nvSpPr>
        <p:spPr/>
        <p:txBody>
          <a:bodyPr/>
          <a:lstStyle/>
          <a:p>
            <a:r>
              <a:rPr lang="en-US" sz="2000" dirty="0"/>
              <a:t>In this module, you will learn about:</a:t>
            </a:r>
          </a:p>
          <a:p>
            <a:r>
              <a:rPr lang="en-US" sz="2000" dirty="0"/>
              <a:t>Operators</a:t>
            </a:r>
          </a:p>
          <a:p>
            <a:pPr marL="342900" indent="-342900">
              <a:buFont typeface="Arial" panose="020B0604020202020204" pitchFamily="34" charset="0"/>
              <a:buChar char="•"/>
            </a:pPr>
            <a:r>
              <a:rPr lang="en-US" sz="2000" dirty="0"/>
              <a:t>Using operators</a:t>
            </a:r>
          </a:p>
          <a:p>
            <a:pPr marL="342900" indent="-342900">
              <a:buFont typeface="Arial" panose="020B0604020202020204" pitchFamily="34" charset="0"/>
              <a:buChar char="•"/>
            </a:pPr>
            <a:r>
              <a:rPr lang="en-US" sz="2000" dirty="0"/>
              <a:t>Type conversion</a:t>
            </a:r>
          </a:p>
        </p:txBody>
      </p:sp>
    </p:spTree>
    <p:extLst>
      <p:ext uri="{BB962C8B-B14F-4D97-AF65-F5344CB8AC3E}">
        <p14:creationId xmlns:p14="http://schemas.microsoft.com/office/powerpoint/2010/main" val="2210205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0318947-11D6-91D9-0CCB-D4B107D05572}"/>
              </a:ext>
            </a:extLst>
          </p:cNvPr>
          <p:cNvSpPr>
            <a:spLocks noGrp="1"/>
          </p:cNvSpPr>
          <p:nvPr>
            <p:ph type="body" sz="quarter" idx="12"/>
          </p:nvPr>
        </p:nvSpPr>
        <p:spPr>
          <a:xfrm>
            <a:off x="1212111" y="378746"/>
            <a:ext cx="10595714" cy="520263"/>
          </a:xfrm>
        </p:spPr>
        <p:txBody>
          <a:bodyPr/>
          <a:lstStyle/>
          <a:p>
            <a:r>
              <a:rPr lang="en-GB" dirty="0"/>
              <a:t>Operators – Assignment and Arithmetic</a:t>
            </a:r>
          </a:p>
          <a:p>
            <a:endParaRPr lang="en-GB" dirty="0"/>
          </a:p>
        </p:txBody>
      </p:sp>
      <p:sp>
        <p:nvSpPr>
          <p:cNvPr id="2" name="Text Placeholder 1"/>
          <p:cNvSpPr>
            <a:spLocks noGrp="1"/>
          </p:cNvSpPr>
          <p:nvPr>
            <p:ph type="body" sz="quarter" idx="11"/>
            <p:custDataLst>
              <p:tags r:id="rId2"/>
            </p:custDataLst>
          </p:nvPr>
        </p:nvSpPr>
        <p:spPr>
          <a:xfrm>
            <a:off x="376237" y="1240838"/>
            <a:ext cx="11431587" cy="5237751"/>
          </a:xfrm>
        </p:spPr>
        <p:txBody>
          <a:bodyPr/>
          <a:lstStyle/>
          <a:p>
            <a:r>
              <a:rPr lang="en-GB" dirty="0"/>
              <a:t>Operators allow us to work with types in tasks such as</a:t>
            </a:r>
          </a:p>
          <a:p>
            <a:pPr marL="285750" indent="-285750">
              <a:buFont typeface="Arial" panose="020B0604020202020204" pitchFamily="34" charset="0"/>
              <a:buChar char="•"/>
            </a:pPr>
            <a:r>
              <a:rPr lang="en-GB" dirty="0"/>
              <a:t>Mathematic operations</a:t>
            </a:r>
          </a:p>
          <a:p>
            <a:pPr marL="285750" indent="-285750">
              <a:buFont typeface="Arial" panose="020B0604020202020204" pitchFamily="34" charset="0"/>
              <a:buChar char="•"/>
            </a:pPr>
            <a:r>
              <a:rPr lang="en-GB" dirty="0"/>
              <a:t>Comparisons</a:t>
            </a:r>
            <a:br>
              <a:rPr lang="en-GB" dirty="0"/>
            </a:br>
            <a:endParaRPr lang="en-GB" dirty="0"/>
          </a:p>
          <a:p>
            <a:r>
              <a:rPr lang="en-GB" dirty="0"/>
              <a:t>They include</a:t>
            </a:r>
          </a:p>
          <a:p>
            <a:pPr marL="285750" indent="-285750">
              <a:buFont typeface="Arial" panose="020B0604020202020204" pitchFamily="34" charset="0"/>
              <a:buChar char="•"/>
            </a:pPr>
            <a:r>
              <a:rPr lang="en-GB" dirty="0"/>
              <a:t>Assignment: </a:t>
            </a:r>
          </a:p>
          <a:p>
            <a:pPr lvl="1"/>
            <a:endParaRPr lang="en-GB" dirty="0"/>
          </a:p>
          <a:p>
            <a:pPr lvl="1"/>
            <a:endParaRPr lang="en-GB" dirty="0"/>
          </a:p>
          <a:p>
            <a:pPr marL="285750" indent="-285750">
              <a:buFont typeface="Arial" panose="020B0604020202020204" pitchFamily="34" charset="0"/>
              <a:buChar char="•"/>
            </a:pPr>
            <a:r>
              <a:rPr lang="en-GB" dirty="0"/>
              <a:t>Arithmetic: </a:t>
            </a:r>
          </a:p>
          <a:p>
            <a:pPr lvl="1"/>
            <a:endParaRPr lang="en-GB" dirty="0"/>
          </a:p>
          <a:p>
            <a:pPr lvl="2"/>
            <a:endParaRPr lang="en-GB" dirty="0"/>
          </a:p>
        </p:txBody>
      </p:sp>
      <p:sp>
        <p:nvSpPr>
          <p:cNvPr id="5" name="Slide Number Placeholder 4">
            <a:extLst>
              <a:ext uri="{FF2B5EF4-FFF2-40B4-BE49-F238E27FC236}">
                <a16:creationId xmlns:a16="http://schemas.microsoft.com/office/drawing/2014/main" id="{48E41761-D884-447A-BC54-1933012FEC57}"/>
              </a:ext>
            </a:extLst>
          </p:cNvPr>
          <p:cNvSpPr>
            <a:spLocks noGrp="1"/>
          </p:cNvSpPr>
          <p:nvPr>
            <p:ph type="sldNum" sz="quarter" idx="4"/>
          </p:nvPr>
        </p:nvSpPr>
        <p:spPr>
          <a:xfrm>
            <a:off x="11256421" y="6511672"/>
            <a:ext cx="785483" cy="180000"/>
          </a:xfrm>
        </p:spPr>
        <p:txBody>
          <a:bodyPr/>
          <a:lstStyle/>
          <a:p>
            <a:fld id="{EF892D59-8F09-EF4B-AD6D-DA609442F868}" type="slidenum">
              <a:rPr lang="en-GB" smtClean="0"/>
              <a:pPr/>
              <a:t>3</a:t>
            </a:fld>
            <a:endParaRPr lang="en-GB"/>
          </a:p>
        </p:txBody>
      </p:sp>
      <p:graphicFrame>
        <p:nvGraphicFramePr>
          <p:cNvPr id="9" name="Table 8"/>
          <p:cNvGraphicFramePr>
            <a:graphicFrameLocks noGrp="1"/>
          </p:cNvGraphicFramePr>
          <p:nvPr>
            <p:custDataLst>
              <p:tags r:id="rId3"/>
            </p:custDataLst>
            <p:extLst>
              <p:ext uri="{D42A27DB-BD31-4B8C-83A1-F6EECF244321}">
                <p14:modId xmlns:p14="http://schemas.microsoft.com/office/powerpoint/2010/main" val="907377821"/>
              </p:ext>
            </p:extLst>
          </p:nvPr>
        </p:nvGraphicFramePr>
        <p:xfrm>
          <a:off x="3914029" y="2685375"/>
          <a:ext cx="5354092" cy="741680"/>
        </p:xfrm>
        <a:graphic>
          <a:graphicData uri="http://schemas.openxmlformats.org/drawingml/2006/table">
            <a:tbl>
              <a:tblPr firstRow="1" bandRow="1">
                <a:tableStyleId>{5C22544A-7EE6-4342-B048-85BDC9FD1C3A}</a:tableStyleId>
              </a:tblPr>
              <a:tblGrid>
                <a:gridCol w="2677046">
                  <a:extLst>
                    <a:ext uri="{9D8B030D-6E8A-4147-A177-3AD203B41FA5}">
                      <a16:colId xmlns:a16="http://schemas.microsoft.com/office/drawing/2014/main" val="20000"/>
                    </a:ext>
                  </a:extLst>
                </a:gridCol>
                <a:gridCol w="2677046">
                  <a:extLst>
                    <a:ext uri="{9D8B030D-6E8A-4147-A177-3AD203B41FA5}">
                      <a16:colId xmlns:a16="http://schemas.microsoft.com/office/drawing/2014/main" val="20001"/>
                    </a:ext>
                  </a:extLst>
                </a:gridCol>
              </a:tblGrid>
              <a:tr h="370840">
                <a:tc>
                  <a:txBody>
                    <a:bodyPr/>
                    <a:lstStyle/>
                    <a:p>
                      <a:r>
                        <a:rPr lang="en-GB" dirty="0">
                          <a:latin typeface="Montserrat" panose="00000500000000000000" pitchFamily="2" charset="0"/>
                          <a:cs typeface="Arial" panose="020B0604020202020204" pitchFamily="34" charset="0"/>
                        </a:rPr>
                        <a:t>Assignment</a:t>
                      </a:r>
                    </a:p>
                  </a:txBody>
                  <a:tcPr>
                    <a:solidFill>
                      <a:srgbClr val="004050"/>
                    </a:solidFill>
                  </a:tcPr>
                </a:tc>
                <a:tc>
                  <a:txBody>
                    <a:bodyPr/>
                    <a:lstStyle/>
                    <a:p>
                      <a:r>
                        <a:rPr lang="en-GB" dirty="0">
                          <a:latin typeface="Montserrat" panose="00000500000000000000" pitchFamily="2" charset="0"/>
                        </a:rPr>
                        <a:t>=</a:t>
                      </a:r>
                    </a:p>
                  </a:txBody>
                  <a:tcPr>
                    <a:solidFill>
                      <a:srgbClr val="004050"/>
                    </a:solidFill>
                  </a:tcPr>
                </a:tc>
                <a:extLst>
                  <a:ext uri="{0D108BD9-81ED-4DB2-BD59-A6C34878D82A}">
                    <a16:rowId xmlns:a16="http://schemas.microsoft.com/office/drawing/2014/main" val="10000"/>
                  </a:ext>
                </a:extLst>
              </a:tr>
              <a:tr h="370840">
                <a:tc>
                  <a:txBody>
                    <a:bodyPr/>
                    <a:lstStyle/>
                    <a:p>
                      <a:r>
                        <a:rPr lang="en-GB" sz="1600" dirty="0">
                          <a:latin typeface="Montserrat" panose="00000500000000000000" pitchFamily="2" charset="0"/>
                          <a:cs typeface="Arial" panose="020B0604020202020204" pitchFamily="34" charset="0"/>
                        </a:rPr>
                        <a:t>Shorthand Assignment</a:t>
                      </a:r>
                    </a:p>
                  </a:txBody>
                  <a:tcPr>
                    <a:solidFill>
                      <a:schemeClr val="bg1">
                        <a:lumMod val="95000"/>
                      </a:schemeClr>
                    </a:solidFill>
                  </a:tcPr>
                </a:tc>
                <a:tc>
                  <a:txBody>
                    <a:bodyPr/>
                    <a:lstStyle/>
                    <a:p>
                      <a:r>
                        <a:rPr lang="en-GB" b="1" i="0" dirty="0">
                          <a:latin typeface="Montserrat" panose="00000500000000000000" pitchFamily="2" charset="0"/>
                          <a:cs typeface="Courier New" panose="02070309020205020404" pitchFamily="49" charset="0"/>
                        </a:rPr>
                        <a:t>+=, -=, *=, /=, %=</a:t>
                      </a:r>
                    </a:p>
                  </a:txBody>
                  <a:tcPr>
                    <a:solidFill>
                      <a:schemeClr val="bg1">
                        <a:lumMod val="95000"/>
                      </a:schemeClr>
                    </a:solidFill>
                  </a:tcPr>
                </a:tc>
                <a:extLst>
                  <a:ext uri="{0D108BD9-81ED-4DB2-BD59-A6C34878D82A}">
                    <a16:rowId xmlns:a16="http://schemas.microsoft.com/office/drawing/2014/main" val="10001"/>
                  </a:ext>
                </a:extLst>
              </a:tr>
            </a:tbl>
          </a:graphicData>
        </a:graphic>
      </p:graphicFrame>
      <p:graphicFrame>
        <p:nvGraphicFramePr>
          <p:cNvPr id="11" name="Table 10"/>
          <p:cNvGraphicFramePr>
            <a:graphicFrameLocks noGrp="1"/>
          </p:cNvGraphicFramePr>
          <p:nvPr>
            <p:custDataLst>
              <p:tags r:id="rId4"/>
            </p:custDataLst>
            <p:extLst>
              <p:ext uri="{D42A27DB-BD31-4B8C-83A1-F6EECF244321}">
                <p14:modId xmlns:p14="http://schemas.microsoft.com/office/powerpoint/2010/main" val="1572233216"/>
              </p:ext>
            </p:extLst>
          </p:nvPr>
        </p:nvGraphicFramePr>
        <p:xfrm>
          <a:off x="3914029" y="3889281"/>
          <a:ext cx="5354092" cy="2621280"/>
        </p:xfrm>
        <a:graphic>
          <a:graphicData uri="http://schemas.openxmlformats.org/drawingml/2006/table">
            <a:tbl>
              <a:tblPr firstRow="1" bandRow="1">
                <a:tableStyleId>{5C22544A-7EE6-4342-B048-85BDC9FD1C3A}</a:tableStyleId>
              </a:tblPr>
              <a:tblGrid>
                <a:gridCol w="2677046">
                  <a:extLst>
                    <a:ext uri="{9D8B030D-6E8A-4147-A177-3AD203B41FA5}">
                      <a16:colId xmlns:a16="http://schemas.microsoft.com/office/drawing/2014/main" val="20000"/>
                    </a:ext>
                  </a:extLst>
                </a:gridCol>
                <a:gridCol w="2677046">
                  <a:extLst>
                    <a:ext uri="{9D8B030D-6E8A-4147-A177-3AD203B41FA5}">
                      <a16:colId xmlns:a16="http://schemas.microsoft.com/office/drawing/2014/main" val="20001"/>
                    </a:ext>
                  </a:extLst>
                </a:gridCol>
              </a:tblGrid>
              <a:tr h="322727">
                <a:tc gridSpan="2">
                  <a:txBody>
                    <a:bodyPr/>
                    <a:lstStyle/>
                    <a:p>
                      <a:r>
                        <a:rPr lang="en-GB" dirty="0">
                          <a:latin typeface="Montserrat" panose="00000500000000000000" pitchFamily="2" charset="0"/>
                        </a:rPr>
                        <a:t>Arithmetic</a:t>
                      </a:r>
                    </a:p>
                  </a:txBody>
                  <a:tcPr>
                    <a:solidFill>
                      <a:srgbClr val="004050"/>
                    </a:solidFill>
                  </a:tcPr>
                </a:tc>
                <a:tc hMerge="1">
                  <a:txBody>
                    <a:bodyPr/>
                    <a:lstStyle/>
                    <a:p>
                      <a:endParaRPr lang="en-GB" dirty="0"/>
                    </a:p>
                  </a:txBody>
                  <a:tcPr/>
                </a:tc>
                <a:extLst>
                  <a:ext uri="{0D108BD9-81ED-4DB2-BD59-A6C34878D82A}">
                    <a16:rowId xmlns:a16="http://schemas.microsoft.com/office/drawing/2014/main" val="10000"/>
                  </a:ext>
                </a:extLst>
              </a:tr>
              <a:tr h="410869">
                <a:tc>
                  <a:txBody>
                    <a:bodyPr/>
                    <a:lstStyle/>
                    <a:p>
                      <a:r>
                        <a:rPr lang="en-GB" sz="1600" dirty="0">
                          <a:latin typeface="Montserrat" panose="00000500000000000000" pitchFamily="2" charset="0"/>
                          <a:cs typeface="Arial" panose="020B0604020202020204" pitchFamily="34" charset="0"/>
                        </a:rPr>
                        <a:t>Addition, subtraction</a:t>
                      </a:r>
                    </a:p>
                    <a:p>
                      <a:endParaRPr lang="en-GB" sz="1600" dirty="0">
                        <a:latin typeface="Montserrat" panose="00000500000000000000" pitchFamily="2" charset="0"/>
                        <a:cs typeface="Arial" panose="020B0604020202020204" pitchFamily="34" charset="0"/>
                      </a:endParaRPr>
                    </a:p>
                  </a:txBody>
                  <a:tcPr>
                    <a:solidFill>
                      <a:schemeClr val="bg1">
                        <a:lumMod val="95000"/>
                      </a:schemeClr>
                    </a:solidFill>
                  </a:tcPr>
                </a:tc>
                <a:tc>
                  <a:txBody>
                    <a:bodyPr/>
                    <a:lstStyle/>
                    <a:p>
                      <a:r>
                        <a:rPr lang="en-GB" b="1" i="0" dirty="0">
                          <a:latin typeface="Montserrat" panose="00000500000000000000" pitchFamily="2" charset="0"/>
                          <a:cs typeface="Courier New" panose="02070309020205020404" pitchFamily="49" charset="0"/>
                        </a:rPr>
                        <a:t>+ </a:t>
                      </a:r>
                      <a:r>
                        <a:rPr lang="en-GB" b="1" i="0" baseline="0" dirty="0">
                          <a:latin typeface="Montserrat" panose="00000500000000000000" pitchFamily="2" charset="0"/>
                          <a:cs typeface="Courier New" panose="02070309020205020404" pitchFamily="49" charset="0"/>
                        </a:rPr>
                        <a:t>  ,  </a:t>
                      </a:r>
                      <a:r>
                        <a:rPr lang="en-GB" b="1" i="0" dirty="0">
                          <a:latin typeface="Montserrat" panose="00000500000000000000" pitchFamily="2" charset="0"/>
                          <a:cs typeface="Courier New" panose="02070309020205020404" pitchFamily="49" charset="0"/>
                        </a:rPr>
                        <a:t> -</a:t>
                      </a:r>
                    </a:p>
                  </a:txBody>
                  <a:tcPr>
                    <a:solidFill>
                      <a:schemeClr val="bg1">
                        <a:lumMod val="95000"/>
                      </a:schemeClr>
                    </a:solidFill>
                  </a:tcPr>
                </a:tc>
                <a:extLst>
                  <a:ext uri="{0D108BD9-81ED-4DB2-BD59-A6C34878D82A}">
                    <a16:rowId xmlns:a16="http://schemas.microsoft.com/office/drawing/2014/main" val="10001"/>
                  </a:ext>
                </a:extLst>
              </a:tr>
              <a:tr h="510984">
                <a:tc>
                  <a:txBody>
                    <a:bodyPr/>
                    <a:lstStyle/>
                    <a:p>
                      <a:r>
                        <a:rPr lang="en-GB" sz="1600" dirty="0">
                          <a:latin typeface="Montserrat" panose="00000500000000000000" pitchFamily="2" charset="0"/>
                          <a:cs typeface="Arial" panose="020B0604020202020204" pitchFamily="34" charset="0"/>
                        </a:rPr>
                        <a:t>Multiplication, division,</a:t>
                      </a:r>
                      <a:r>
                        <a:rPr lang="en-GB" sz="1600" baseline="0" dirty="0">
                          <a:latin typeface="Montserrat" panose="00000500000000000000" pitchFamily="2" charset="0"/>
                          <a:cs typeface="Arial" panose="020B0604020202020204" pitchFamily="34" charset="0"/>
                        </a:rPr>
                        <a:t> modulus</a:t>
                      </a:r>
                    </a:p>
                  </a:txBody>
                  <a:tcPr>
                    <a:solidFill>
                      <a:schemeClr val="bg1">
                        <a:lumMod val="95000"/>
                      </a:schemeClr>
                    </a:solidFill>
                  </a:tcPr>
                </a:tc>
                <a:tc>
                  <a:txBody>
                    <a:bodyPr/>
                    <a:lstStyle/>
                    <a:p>
                      <a:r>
                        <a:rPr lang="en-GB" b="1" i="0" dirty="0">
                          <a:latin typeface="Montserrat" panose="00000500000000000000" pitchFamily="2" charset="0"/>
                          <a:cs typeface="Courier New" panose="02070309020205020404" pitchFamily="49" charset="0"/>
                        </a:rPr>
                        <a:t>*  ,   /</a:t>
                      </a:r>
                      <a:r>
                        <a:rPr lang="en-GB" b="1" i="0" baseline="0" dirty="0">
                          <a:latin typeface="Montserrat" panose="00000500000000000000" pitchFamily="2" charset="0"/>
                          <a:cs typeface="Courier New" panose="02070309020205020404" pitchFamily="49" charset="0"/>
                        </a:rPr>
                        <a:t>   ,   %</a:t>
                      </a:r>
                      <a:endParaRPr lang="en-GB" b="1" i="0" dirty="0">
                        <a:latin typeface="Montserrat" panose="00000500000000000000" pitchFamily="2" charset="0"/>
                        <a:cs typeface="Courier New" panose="02070309020205020404" pitchFamily="49" charset="0"/>
                      </a:endParaRPr>
                    </a:p>
                  </a:txBody>
                  <a:tcPr>
                    <a:solidFill>
                      <a:schemeClr val="bg1">
                        <a:lumMod val="95000"/>
                      </a:schemeClr>
                    </a:solidFill>
                  </a:tcPr>
                </a:tc>
                <a:extLst>
                  <a:ext uri="{0D108BD9-81ED-4DB2-BD59-A6C34878D82A}">
                    <a16:rowId xmlns:a16="http://schemas.microsoft.com/office/drawing/2014/main" val="10002"/>
                  </a:ext>
                </a:extLst>
              </a:tr>
              <a:tr h="327209">
                <a:tc>
                  <a:txBody>
                    <a:bodyPr/>
                    <a:lstStyle/>
                    <a:p>
                      <a:r>
                        <a:rPr lang="en-GB" sz="1600" baseline="0" dirty="0">
                          <a:latin typeface="Montserrat" panose="00000500000000000000" pitchFamily="2" charset="0"/>
                          <a:cs typeface="Arial" panose="020B0604020202020204" pitchFamily="34" charset="0"/>
                        </a:rPr>
                        <a:t>Negation</a:t>
                      </a:r>
                    </a:p>
                  </a:txBody>
                  <a:tcPr>
                    <a:solidFill>
                      <a:schemeClr val="bg1">
                        <a:lumMod val="95000"/>
                      </a:schemeClr>
                    </a:solidFill>
                  </a:tcPr>
                </a:tc>
                <a:tc>
                  <a:txBody>
                    <a:bodyPr/>
                    <a:lstStyle/>
                    <a:p>
                      <a:r>
                        <a:rPr lang="en-GB" b="1" i="0" dirty="0">
                          <a:latin typeface="Montserrat" panose="00000500000000000000" pitchFamily="2" charset="0"/>
                          <a:cs typeface="Courier New" panose="02070309020205020404" pitchFamily="49" charset="0"/>
                        </a:rPr>
                        <a:t>-</a:t>
                      </a:r>
                    </a:p>
                  </a:txBody>
                  <a:tcPr>
                    <a:solidFill>
                      <a:schemeClr val="bg1">
                        <a:lumMod val="95000"/>
                      </a:schemeClr>
                    </a:solidFill>
                  </a:tcPr>
                </a:tc>
                <a:extLst>
                  <a:ext uri="{0D108BD9-81ED-4DB2-BD59-A6C34878D82A}">
                    <a16:rowId xmlns:a16="http://schemas.microsoft.com/office/drawing/2014/main" val="10003"/>
                  </a:ext>
                </a:extLst>
              </a:tr>
              <a:tr h="327209">
                <a:tc>
                  <a:txBody>
                    <a:bodyPr/>
                    <a:lstStyle/>
                    <a:p>
                      <a:r>
                        <a:rPr lang="en-GB" sz="1600" baseline="0" dirty="0">
                          <a:latin typeface="Montserrat" panose="00000500000000000000" pitchFamily="2" charset="0"/>
                          <a:cs typeface="Arial" panose="020B0604020202020204" pitchFamily="34" charset="0"/>
                        </a:rPr>
                        <a:t>Increment, decrement</a:t>
                      </a:r>
                    </a:p>
                  </a:txBody>
                  <a:tcPr>
                    <a:solidFill>
                      <a:schemeClr val="bg1">
                        <a:lumMod val="95000"/>
                      </a:schemeClr>
                    </a:solidFill>
                  </a:tcPr>
                </a:tc>
                <a:tc>
                  <a:txBody>
                    <a:bodyPr/>
                    <a:lstStyle/>
                    <a:p>
                      <a:r>
                        <a:rPr lang="en-GB" b="1" i="0" dirty="0">
                          <a:latin typeface="Montserrat" panose="00000500000000000000" pitchFamily="2" charset="0"/>
                          <a:cs typeface="Courier New" panose="02070309020205020404" pitchFamily="49" charset="0"/>
                        </a:rPr>
                        <a:t>++   ,   --</a:t>
                      </a:r>
                    </a:p>
                  </a:txBody>
                  <a:tcPr>
                    <a:solidFill>
                      <a:schemeClr val="bg1">
                        <a:lumMod val="95000"/>
                      </a:schemeClr>
                    </a:solidFill>
                  </a:tcPr>
                </a:tc>
                <a:extLst>
                  <a:ext uri="{0D108BD9-81ED-4DB2-BD59-A6C34878D82A}">
                    <a16:rowId xmlns:a16="http://schemas.microsoft.com/office/drawing/2014/main" val="10004"/>
                  </a:ext>
                </a:extLst>
              </a:tr>
              <a:tr h="327209">
                <a:tc>
                  <a:txBody>
                    <a:bodyPr/>
                    <a:lstStyle/>
                    <a:p>
                      <a:r>
                        <a:rPr lang="en-GB" sz="1600" baseline="0" dirty="0">
                          <a:latin typeface="Montserrat" panose="00000500000000000000" pitchFamily="2" charset="0"/>
                          <a:cs typeface="Arial" panose="020B0604020202020204" pitchFamily="34" charset="0"/>
                        </a:rPr>
                        <a:t>Power</a:t>
                      </a:r>
                    </a:p>
                  </a:txBody>
                  <a:tcPr>
                    <a:solidFill>
                      <a:schemeClr val="bg1">
                        <a:lumMod val="95000"/>
                      </a:schemeClr>
                    </a:solidFill>
                  </a:tcPr>
                </a:tc>
                <a:tc>
                  <a:txBody>
                    <a:bodyPr/>
                    <a:lstStyle/>
                    <a:p>
                      <a:r>
                        <a:rPr lang="en-GB" b="1" i="0" dirty="0">
                          <a:latin typeface="Montserrat" panose="00000500000000000000" pitchFamily="2" charset="0"/>
                          <a:cs typeface="Courier New" panose="02070309020205020404" pitchFamily="49" charset="0"/>
                        </a:rPr>
                        <a:t>**</a:t>
                      </a:r>
                    </a:p>
                  </a:txBody>
                  <a:tcPr>
                    <a:solidFill>
                      <a:schemeClr val="bg1">
                        <a:lumMod val="95000"/>
                      </a:schemeClr>
                    </a:solidFill>
                  </a:tcPr>
                </a:tc>
                <a:extLst>
                  <a:ext uri="{0D108BD9-81ED-4DB2-BD59-A6C34878D82A}">
                    <a16:rowId xmlns:a16="http://schemas.microsoft.com/office/drawing/2014/main" val="74952995"/>
                  </a:ext>
                </a:extLst>
              </a:tr>
            </a:tbl>
          </a:graphicData>
        </a:graphic>
      </p:graphicFrame>
    </p:spTree>
    <p:custDataLst>
      <p:tags r:id="rId1"/>
    </p:custDataLst>
    <p:extLst>
      <p:ext uri="{BB962C8B-B14F-4D97-AF65-F5344CB8AC3E}">
        <p14:creationId xmlns:p14="http://schemas.microsoft.com/office/powerpoint/2010/main" val="38495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D1BDD636-351B-0645-1E67-634044533D19}"/>
              </a:ext>
            </a:extLst>
          </p:cNvPr>
          <p:cNvSpPr>
            <a:spLocks noGrp="1"/>
          </p:cNvSpPr>
          <p:nvPr>
            <p:ph type="body" sz="quarter" idx="12"/>
          </p:nvPr>
        </p:nvSpPr>
        <p:spPr>
          <a:xfrm>
            <a:off x="1212111" y="378746"/>
            <a:ext cx="10595714" cy="520263"/>
          </a:xfrm>
        </p:spPr>
        <p:txBody>
          <a:bodyPr/>
          <a:lstStyle/>
          <a:p>
            <a:r>
              <a:rPr lang="en-GB" dirty="0"/>
              <a:t>Operators – Relational and Boolean</a:t>
            </a:r>
          </a:p>
          <a:p>
            <a:endParaRPr lang="en-GB" dirty="0"/>
          </a:p>
        </p:txBody>
      </p:sp>
      <p:sp>
        <p:nvSpPr>
          <p:cNvPr id="2" name="Text Placeholder 1"/>
          <p:cNvSpPr>
            <a:spLocks noGrp="1"/>
          </p:cNvSpPr>
          <p:nvPr>
            <p:ph type="body" sz="quarter" idx="11"/>
            <p:custDataLst>
              <p:tags r:id="rId2"/>
            </p:custDataLst>
          </p:nvPr>
        </p:nvSpPr>
        <p:spPr>
          <a:xfrm>
            <a:off x="376237" y="1240838"/>
            <a:ext cx="11431587" cy="5237751"/>
          </a:xfrm>
        </p:spPr>
        <p:txBody>
          <a:bodyPr/>
          <a:lstStyle/>
          <a:p>
            <a:r>
              <a:rPr lang="en-GB" dirty="0"/>
              <a:t>Relational and Boolean operators evaluate to true or false</a:t>
            </a:r>
            <a:br>
              <a:rPr lang="en-GB" dirty="0"/>
            </a:br>
            <a:br>
              <a:rPr lang="en-GB" dirty="0"/>
            </a:br>
            <a:endParaRPr lang="en-GB" dirty="0"/>
          </a:p>
          <a:p>
            <a:pPr marL="285750" indent="-285750">
              <a:buFont typeface="Arial" panose="020B0604020202020204" pitchFamily="34" charset="0"/>
              <a:buChar char="•"/>
            </a:pPr>
            <a:r>
              <a:rPr lang="en-GB" dirty="0"/>
              <a:t>Relational:</a:t>
            </a:r>
          </a:p>
          <a:p>
            <a:pPr lvl="1"/>
            <a:endParaRPr lang="en-GB" dirty="0"/>
          </a:p>
          <a:p>
            <a:pPr marL="0" lvl="1" indent="0">
              <a:buNone/>
            </a:pPr>
            <a:br>
              <a:rPr lang="en-GB" dirty="0"/>
            </a:br>
            <a:br>
              <a:rPr lang="en-GB" dirty="0"/>
            </a:br>
            <a:endParaRPr lang="en-GB" dirty="0"/>
          </a:p>
          <a:p>
            <a:pPr marL="285750" indent="-285750">
              <a:buFont typeface="Arial" panose="020B0604020202020204" pitchFamily="34" charset="0"/>
              <a:buChar char="•"/>
            </a:pPr>
            <a:r>
              <a:rPr lang="en-GB" dirty="0"/>
              <a:t>Boolean:</a:t>
            </a:r>
          </a:p>
          <a:p>
            <a:pPr lvl="1"/>
            <a:endParaRPr lang="en-GB" dirty="0"/>
          </a:p>
          <a:p>
            <a:endParaRPr lang="en-US" dirty="0"/>
          </a:p>
          <a:p>
            <a:endParaRPr lang="en-US" dirty="0"/>
          </a:p>
          <a:p>
            <a:r>
              <a:rPr lang="en-US" dirty="0"/>
              <a:t>The Boolean logical operators short-circuit</a:t>
            </a:r>
          </a:p>
          <a:p>
            <a:pPr marL="285750" indent="-285750">
              <a:buFont typeface="Arial" panose="020B0604020202020204" pitchFamily="34" charset="0"/>
              <a:buChar char="•"/>
            </a:pPr>
            <a:r>
              <a:rPr lang="en-US" dirty="0"/>
              <a:t>Operands of &amp;&amp; and || are evaluated strictly left to right and are only evaluated as far as necessary</a:t>
            </a:r>
            <a:endParaRPr lang="en-GB" dirty="0"/>
          </a:p>
        </p:txBody>
      </p:sp>
      <p:sp>
        <p:nvSpPr>
          <p:cNvPr id="7" name="Slide Number Placeholder 6">
            <a:extLst>
              <a:ext uri="{FF2B5EF4-FFF2-40B4-BE49-F238E27FC236}">
                <a16:creationId xmlns:a16="http://schemas.microsoft.com/office/drawing/2014/main" id="{AACEE058-58E4-4C66-8E03-8337399B102E}"/>
              </a:ext>
            </a:extLst>
          </p:cNvPr>
          <p:cNvSpPr>
            <a:spLocks noGrp="1"/>
          </p:cNvSpPr>
          <p:nvPr>
            <p:ph type="sldNum" sz="quarter" idx="4"/>
          </p:nvPr>
        </p:nvSpPr>
        <p:spPr>
          <a:xfrm>
            <a:off x="11256421" y="6511672"/>
            <a:ext cx="785483" cy="180000"/>
          </a:xfrm>
        </p:spPr>
        <p:txBody>
          <a:bodyPr/>
          <a:lstStyle/>
          <a:p>
            <a:fld id="{EF892D59-8F09-EF4B-AD6D-DA609442F868}" type="slidenum">
              <a:rPr lang="en-GB" smtClean="0"/>
              <a:pPr/>
              <a:t>4</a:t>
            </a:fld>
            <a:endParaRPr lang="en-GB"/>
          </a:p>
        </p:txBody>
      </p:sp>
      <p:graphicFrame>
        <p:nvGraphicFramePr>
          <p:cNvPr id="5" name="Table 4"/>
          <p:cNvGraphicFramePr>
            <a:graphicFrameLocks noGrp="1"/>
          </p:cNvGraphicFramePr>
          <p:nvPr>
            <p:custDataLst>
              <p:tags r:id="rId3"/>
            </p:custDataLst>
            <p:extLst>
              <p:ext uri="{D42A27DB-BD31-4B8C-83A1-F6EECF244321}">
                <p14:modId xmlns:p14="http://schemas.microsoft.com/office/powerpoint/2010/main" val="4085880770"/>
              </p:ext>
            </p:extLst>
          </p:nvPr>
        </p:nvGraphicFramePr>
        <p:xfrm>
          <a:off x="3178233" y="1732843"/>
          <a:ext cx="5835534" cy="1691640"/>
        </p:xfrm>
        <a:graphic>
          <a:graphicData uri="http://schemas.openxmlformats.org/drawingml/2006/table">
            <a:tbl>
              <a:tblPr firstRow="1" bandRow="1">
                <a:tableStyleId>{5C22544A-7EE6-4342-B048-85BDC9FD1C3A}</a:tableStyleId>
              </a:tblPr>
              <a:tblGrid>
                <a:gridCol w="3973483">
                  <a:extLst>
                    <a:ext uri="{9D8B030D-6E8A-4147-A177-3AD203B41FA5}">
                      <a16:colId xmlns:a16="http://schemas.microsoft.com/office/drawing/2014/main" val="20000"/>
                    </a:ext>
                  </a:extLst>
                </a:gridCol>
                <a:gridCol w="1862051">
                  <a:extLst>
                    <a:ext uri="{9D8B030D-6E8A-4147-A177-3AD203B41FA5}">
                      <a16:colId xmlns:a16="http://schemas.microsoft.com/office/drawing/2014/main" val="20001"/>
                    </a:ext>
                  </a:extLst>
                </a:gridCol>
              </a:tblGrid>
              <a:tr h="370840">
                <a:tc gridSpan="2">
                  <a:txBody>
                    <a:bodyPr/>
                    <a:lstStyle/>
                    <a:p>
                      <a:r>
                        <a:rPr lang="en-GB" b="1" dirty="0">
                          <a:latin typeface="Montserrat" panose="00000500000000000000" pitchFamily="2" charset="0"/>
                          <a:cs typeface="Arial" panose="020B0604020202020204" pitchFamily="34" charset="0"/>
                        </a:rPr>
                        <a:t>Relational</a:t>
                      </a:r>
                    </a:p>
                  </a:txBody>
                  <a:tcPr>
                    <a:solidFill>
                      <a:srgbClr val="004050"/>
                    </a:solidFill>
                  </a:tcPr>
                </a:tc>
                <a:tc hMerge="1">
                  <a:txBody>
                    <a:bodyPr/>
                    <a:lstStyle/>
                    <a:p>
                      <a:endParaRPr lang="en-GB" dirty="0"/>
                    </a:p>
                  </a:txBody>
                  <a:tcPr/>
                </a:tc>
                <a:extLst>
                  <a:ext uri="{0D108BD9-81ED-4DB2-BD59-A6C34878D82A}">
                    <a16:rowId xmlns:a16="http://schemas.microsoft.com/office/drawing/2014/main" val="10000"/>
                  </a:ext>
                </a:extLst>
              </a:tr>
              <a:tr h="370840">
                <a:tc>
                  <a:txBody>
                    <a:bodyPr/>
                    <a:lstStyle/>
                    <a:p>
                      <a:r>
                        <a:rPr lang="en-GB" sz="1600" dirty="0">
                          <a:latin typeface="Montserrat" panose="00000500000000000000" pitchFamily="2" charset="0"/>
                          <a:cs typeface="Arial" panose="020B0604020202020204" pitchFamily="34" charset="0"/>
                        </a:rPr>
                        <a:t>Less than,</a:t>
                      </a:r>
                      <a:r>
                        <a:rPr lang="en-GB" sz="1600" baseline="0" dirty="0">
                          <a:latin typeface="Montserrat" panose="00000500000000000000" pitchFamily="2" charset="0"/>
                          <a:cs typeface="Arial" panose="020B0604020202020204" pitchFamily="34" charset="0"/>
                        </a:rPr>
                        <a:t> </a:t>
                      </a:r>
                      <a:r>
                        <a:rPr lang="en-GB" sz="1600" dirty="0">
                          <a:latin typeface="Montserrat" panose="00000500000000000000" pitchFamily="2" charset="0"/>
                          <a:cs typeface="Arial" panose="020B0604020202020204" pitchFamily="34" charset="0"/>
                        </a:rPr>
                        <a:t>greater than</a:t>
                      </a:r>
                    </a:p>
                  </a:txBody>
                  <a:tcPr>
                    <a:solidFill>
                      <a:schemeClr val="bg1">
                        <a:lumMod val="95000"/>
                      </a:schemeClr>
                    </a:solidFill>
                  </a:tcPr>
                </a:tc>
                <a:tc>
                  <a:txBody>
                    <a:bodyPr/>
                    <a:lstStyle/>
                    <a:p>
                      <a:r>
                        <a:rPr lang="en-GB" b="1" i="0" dirty="0">
                          <a:latin typeface="Montserrat" panose="00000500000000000000" pitchFamily="2" charset="0"/>
                          <a:cs typeface="Courier New" panose="02070309020205020404" pitchFamily="49" charset="0"/>
                        </a:rPr>
                        <a:t>&lt;    ,   &gt;</a:t>
                      </a:r>
                    </a:p>
                  </a:txBody>
                  <a:tcPr>
                    <a:solidFill>
                      <a:schemeClr val="bg1">
                        <a:lumMod val="95000"/>
                      </a:schemeClr>
                    </a:solidFill>
                  </a:tcPr>
                </a:tc>
                <a:extLst>
                  <a:ext uri="{0D108BD9-81ED-4DB2-BD59-A6C34878D82A}">
                    <a16:rowId xmlns:a16="http://schemas.microsoft.com/office/drawing/2014/main" val="10001"/>
                  </a:ext>
                </a:extLst>
              </a:tr>
              <a:tr h="370840">
                <a:tc>
                  <a:txBody>
                    <a:bodyPr/>
                    <a:lstStyle/>
                    <a:p>
                      <a:r>
                        <a:rPr lang="en-GB" sz="1600" dirty="0">
                          <a:latin typeface="Montserrat" panose="00000500000000000000" pitchFamily="2" charset="0"/>
                          <a:cs typeface="Arial" panose="020B0604020202020204" pitchFamily="34" charset="0"/>
                        </a:rPr>
                        <a:t>Less than or equal, greater than or equal</a:t>
                      </a:r>
                    </a:p>
                  </a:txBody>
                  <a:tcPr>
                    <a:solidFill>
                      <a:schemeClr val="bg1">
                        <a:lumMod val="95000"/>
                      </a:schemeClr>
                    </a:solidFill>
                  </a:tcPr>
                </a:tc>
                <a:tc>
                  <a:txBody>
                    <a:bodyPr/>
                    <a:lstStyle/>
                    <a:p>
                      <a:r>
                        <a:rPr lang="en-GB" b="1" i="0" dirty="0">
                          <a:latin typeface="Montserrat" panose="00000500000000000000" pitchFamily="2" charset="0"/>
                          <a:cs typeface="Courier New" panose="02070309020205020404" pitchFamily="49" charset="0"/>
                        </a:rPr>
                        <a:t>&lt;=  ,</a:t>
                      </a:r>
                      <a:r>
                        <a:rPr lang="en-GB" b="1" i="0" baseline="0" dirty="0">
                          <a:latin typeface="Montserrat" panose="00000500000000000000" pitchFamily="2" charset="0"/>
                          <a:cs typeface="Courier New" panose="02070309020205020404" pitchFamily="49" charset="0"/>
                        </a:rPr>
                        <a:t>  &gt;=</a:t>
                      </a:r>
                      <a:endParaRPr lang="en-GB" b="1" i="0" dirty="0">
                        <a:latin typeface="Montserrat" panose="00000500000000000000" pitchFamily="2" charset="0"/>
                        <a:cs typeface="Courier New" panose="02070309020205020404" pitchFamily="49" charset="0"/>
                      </a:endParaRPr>
                    </a:p>
                  </a:txBody>
                  <a:tcPr>
                    <a:solidFill>
                      <a:schemeClr val="bg1">
                        <a:lumMod val="95000"/>
                      </a:schemeClr>
                    </a:solidFill>
                  </a:tcPr>
                </a:tc>
                <a:extLst>
                  <a:ext uri="{0D108BD9-81ED-4DB2-BD59-A6C34878D82A}">
                    <a16:rowId xmlns:a16="http://schemas.microsoft.com/office/drawing/2014/main" val="10002"/>
                  </a:ext>
                </a:extLst>
              </a:tr>
              <a:tr h="370840">
                <a:tc>
                  <a:txBody>
                    <a:bodyPr/>
                    <a:lstStyle/>
                    <a:p>
                      <a:r>
                        <a:rPr lang="en-GB" sz="1600" dirty="0">
                          <a:latin typeface="Montserrat" panose="00000500000000000000" pitchFamily="2" charset="0"/>
                          <a:cs typeface="Arial" panose="020B0604020202020204" pitchFamily="34" charset="0"/>
                        </a:rPr>
                        <a:t>Equals,</a:t>
                      </a:r>
                      <a:r>
                        <a:rPr lang="en-GB" sz="1600" baseline="0" dirty="0">
                          <a:latin typeface="Montserrat" panose="00000500000000000000" pitchFamily="2" charset="0"/>
                          <a:cs typeface="Arial" panose="020B0604020202020204" pitchFamily="34" charset="0"/>
                        </a:rPr>
                        <a:t> not equals</a:t>
                      </a:r>
                      <a:endParaRPr lang="en-GB" sz="1600" dirty="0">
                        <a:latin typeface="Montserrat" panose="00000500000000000000" pitchFamily="2" charset="0"/>
                        <a:cs typeface="Arial" panose="020B0604020202020204" pitchFamily="34" charset="0"/>
                      </a:endParaRPr>
                    </a:p>
                  </a:txBody>
                  <a:tcPr>
                    <a:solidFill>
                      <a:schemeClr val="bg1">
                        <a:lumMod val="95000"/>
                      </a:schemeClr>
                    </a:solidFill>
                  </a:tcPr>
                </a:tc>
                <a:tc>
                  <a:txBody>
                    <a:bodyPr/>
                    <a:lstStyle/>
                    <a:p>
                      <a:r>
                        <a:rPr lang="en-GB" b="1" i="0" dirty="0">
                          <a:latin typeface="Montserrat" panose="00000500000000000000" pitchFamily="2" charset="0"/>
                          <a:cs typeface="Courier New" panose="02070309020205020404" pitchFamily="49" charset="0"/>
                        </a:rPr>
                        <a:t>==, ===, !=</a:t>
                      </a:r>
                    </a:p>
                  </a:txBody>
                  <a:tcPr>
                    <a:solidFill>
                      <a:schemeClr val="bg1">
                        <a:lumMod val="95000"/>
                      </a:schemeClr>
                    </a:solidFill>
                  </a:tcPr>
                </a:tc>
                <a:extLst>
                  <a:ext uri="{0D108BD9-81ED-4DB2-BD59-A6C34878D82A}">
                    <a16:rowId xmlns:a16="http://schemas.microsoft.com/office/drawing/2014/main" val="10003"/>
                  </a:ext>
                </a:extLst>
              </a:tr>
            </a:tbl>
          </a:graphicData>
        </a:graphic>
      </p:graphicFrame>
      <p:graphicFrame>
        <p:nvGraphicFramePr>
          <p:cNvPr id="6" name="Table 5"/>
          <p:cNvGraphicFramePr>
            <a:graphicFrameLocks noGrp="1"/>
          </p:cNvGraphicFramePr>
          <p:nvPr>
            <p:custDataLst>
              <p:tags r:id="rId4"/>
            </p:custDataLst>
            <p:extLst>
              <p:ext uri="{D42A27DB-BD31-4B8C-83A1-F6EECF244321}">
                <p14:modId xmlns:p14="http://schemas.microsoft.com/office/powerpoint/2010/main" val="3866059925"/>
              </p:ext>
            </p:extLst>
          </p:nvPr>
        </p:nvGraphicFramePr>
        <p:xfrm>
          <a:off x="3178233" y="3720486"/>
          <a:ext cx="5835534" cy="1112520"/>
        </p:xfrm>
        <a:graphic>
          <a:graphicData uri="http://schemas.openxmlformats.org/drawingml/2006/table">
            <a:tbl>
              <a:tblPr firstRow="1" bandRow="1">
                <a:tableStyleId>{5C22544A-7EE6-4342-B048-85BDC9FD1C3A}</a:tableStyleId>
              </a:tblPr>
              <a:tblGrid>
                <a:gridCol w="3973483">
                  <a:extLst>
                    <a:ext uri="{9D8B030D-6E8A-4147-A177-3AD203B41FA5}">
                      <a16:colId xmlns:a16="http://schemas.microsoft.com/office/drawing/2014/main" val="20000"/>
                    </a:ext>
                  </a:extLst>
                </a:gridCol>
                <a:gridCol w="1862051">
                  <a:extLst>
                    <a:ext uri="{9D8B030D-6E8A-4147-A177-3AD203B41FA5}">
                      <a16:colId xmlns:a16="http://schemas.microsoft.com/office/drawing/2014/main" val="20001"/>
                    </a:ext>
                  </a:extLst>
                </a:gridCol>
              </a:tblGrid>
              <a:tr h="370840">
                <a:tc gridSpan="2">
                  <a:txBody>
                    <a:bodyPr/>
                    <a:lstStyle/>
                    <a:p>
                      <a:r>
                        <a:rPr lang="en-GB" b="1" dirty="0">
                          <a:latin typeface="Montserrat" panose="00000500000000000000" pitchFamily="2" charset="0"/>
                          <a:cs typeface="Arial" panose="020B0604020202020204" pitchFamily="34" charset="0"/>
                        </a:rPr>
                        <a:t>Boolean</a:t>
                      </a:r>
                    </a:p>
                  </a:txBody>
                  <a:tcPr>
                    <a:solidFill>
                      <a:srgbClr val="004050"/>
                    </a:solidFill>
                  </a:tcPr>
                </a:tc>
                <a:tc hMerge="1">
                  <a:txBody>
                    <a:bodyPr/>
                    <a:lstStyle/>
                    <a:p>
                      <a:endParaRPr lang="en-GB" dirty="0"/>
                    </a:p>
                  </a:txBody>
                  <a:tcPr/>
                </a:tc>
                <a:extLst>
                  <a:ext uri="{0D108BD9-81ED-4DB2-BD59-A6C34878D82A}">
                    <a16:rowId xmlns:a16="http://schemas.microsoft.com/office/drawing/2014/main" val="10000"/>
                  </a:ext>
                </a:extLst>
              </a:tr>
              <a:tr h="370840">
                <a:tc>
                  <a:txBody>
                    <a:bodyPr/>
                    <a:lstStyle/>
                    <a:p>
                      <a:r>
                        <a:rPr lang="en-GB" sz="1600" dirty="0">
                          <a:latin typeface="Montserrat" panose="00000500000000000000" pitchFamily="2" charset="0"/>
                          <a:cs typeface="Arial" panose="020B0604020202020204" pitchFamily="34" charset="0"/>
                        </a:rPr>
                        <a:t>AND, OR</a:t>
                      </a:r>
                    </a:p>
                  </a:txBody>
                  <a:tcPr>
                    <a:solidFill>
                      <a:schemeClr val="bg1">
                        <a:lumMod val="95000"/>
                      </a:schemeClr>
                    </a:solidFill>
                  </a:tcPr>
                </a:tc>
                <a:tc>
                  <a:txBody>
                    <a:bodyPr/>
                    <a:lstStyle/>
                    <a:p>
                      <a:r>
                        <a:rPr lang="en-GB" b="1" dirty="0">
                          <a:latin typeface="Montserrat" panose="00000500000000000000" pitchFamily="2" charset="0"/>
                          <a:cs typeface="Courier New" panose="02070309020205020404" pitchFamily="49" charset="0"/>
                        </a:rPr>
                        <a:t>&amp;&amp;  </a:t>
                      </a:r>
                      <a:r>
                        <a:rPr lang="en-GB" b="1" baseline="0" dirty="0">
                          <a:latin typeface="Montserrat" panose="00000500000000000000" pitchFamily="2" charset="0"/>
                          <a:cs typeface="Courier New" panose="02070309020205020404" pitchFamily="49" charset="0"/>
                        </a:rPr>
                        <a:t>,  ||</a:t>
                      </a:r>
                      <a:endParaRPr lang="en-GB" b="1" dirty="0">
                        <a:latin typeface="Montserrat" panose="00000500000000000000" pitchFamily="2" charset="0"/>
                        <a:cs typeface="Courier New" panose="02070309020205020404" pitchFamily="49" charset="0"/>
                      </a:endParaRPr>
                    </a:p>
                  </a:txBody>
                  <a:tcPr>
                    <a:solidFill>
                      <a:schemeClr val="bg1">
                        <a:lumMod val="95000"/>
                      </a:schemeClr>
                    </a:solidFill>
                  </a:tcPr>
                </a:tc>
                <a:extLst>
                  <a:ext uri="{0D108BD9-81ED-4DB2-BD59-A6C34878D82A}">
                    <a16:rowId xmlns:a16="http://schemas.microsoft.com/office/drawing/2014/main" val="10001"/>
                  </a:ext>
                </a:extLst>
              </a:tr>
              <a:tr h="370840">
                <a:tc>
                  <a:txBody>
                    <a:bodyPr/>
                    <a:lstStyle/>
                    <a:p>
                      <a:r>
                        <a:rPr lang="en-GB" sz="1600" dirty="0">
                          <a:latin typeface="Montserrat" panose="00000500000000000000" pitchFamily="2" charset="0"/>
                          <a:cs typeface="Arial" panose="020B0604020202020204" pitchFamily="34" charset="0"/>
                        </a:rPr>
                        <a:t>NOT</a:t>
                      </a:r>
                    </a:p>
                  </a:txBody>
                  <a:tcPr>
                    <a:solidFill>
                      <a:schemeClr val="bg1">
                        <a:lumMod val="95000"/>
                      </a:schemeClr>
                    </a:solidFill>
                  </a:tcPr>
                </a:tc>
                <a:tc>
                  <a:txBody>
                    <a:bodyPr/>
                    <a:lstStyle/>
                    <a:p>
                      <a:r>
                        <a:rPr lang="en-GB" b="1" dirty="0">
                          <a:latin typeface="Montserrat" panose="00000500000000000000" pitchFamily="2" charset="0"/>
                          <a:cs typeface="Courier New" panose="02070309020205020404" pitchFamily="49" charset="0"/>
                        </a:rPr>
                        <a:t>!</a:t>
                      </a:r>
                    </a:p>
                  </a:txBody>
                  <a:tcPr>
                    <a:solidFill>
                      <a:schemeClr val="bg1">
                        <a:lumMod val="95000"/>
                      </a:schemeClr>
                    </a:solidFill>
                  </a:tcPr>
                </a:tc>
                <a:extLst>
                  <a:ext uri="{0D108BD9-81ED-4DB2-BD59-A6C34878D82A}">
                    <a16:rowId xmlns:a16="http://schemas.microsoft.com/office/drawing/2014/main" val="10002"/>
                  </a:ext>
                </a:extLst>
              </a:tr>
            </a:tbl>
          </a:graphicData>
        </a:graphic>
      </p:graphicFrame>
    </p:spTree>
    <p:custDataLst>
      <p:tags r:id="rId1"/>
    </p:custDataLst>
    <p:extLst>
      <p:ext uri="{BB962C8B-B14F-4D97-AF65-F5344CB8AC3E}">
        <p14:creationId xmlns:p14="http://schemas.microsoft.com/office/powerpoint/2010/main" val="1408903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32895ACA-759E-D571-8C0F-97DDAE7D899D}"/>
              </a:ext>
            </a:extLst>
          </p:cNvPr>
          <p:cNvSpPr>
            <a:spLocks noGrp="1"/>
          </p:cNvSpPr>
          <p:nvPr>
            <p:ph type="body" sz="quarter" idx="12"/>
          </p:nvPr>
        </p:nvSpPr>
        <p:spPr/>
        <p:txBody>
          <a:bodyPr/>
          <a:lstStyle/>
          <a:p>
            <a:r>
              <a:rPr lang="en-GB" dirty="0"/>
              <a:t>Type checking</a:t>
            </a:r>
          </a:p>
          <a:p>
            <a:endParaRPr lang="en-GB" dirty="0"/>
          </a:p>
        </p:txBody>
      </p:sp>
      <p:sp>
        <p:nvSpPr>
          <p:cNvPr id="3" name="Text Placeholder 2"/>
          <p:cNvSpPr>
            <a:spLocks noGrp="1"/>
          </p:cNvSpPr>
          <p:nvPr>
            <p:ph type="body" sz="quarter" idx="11"/>
            <p:custDataLst>
              <p:tags r:id="rId2"/>
            </p:custDataLst>
          </p:nvPr>
        </p:nvSpPr>
        <p:spPr>
          <a:xfrm>
            <a:off x="376237" y="1240838"/>
            <a:ext cx="11431587" cy="5237751"/>
          </a:xfrm>
        </p:spPr>
        <p:txBody>
          <a:bodyPr/>
          <a:lstStyle/>
          <a:p>
            <a:r>
              <a:rPr lang="en-GB" dirty="0"/>
              <a:t>JavaScript is a loosely-typed language</a:t>
            </a:r>
            <a:br>
              <a:rPr lang="en-GB" dirty="0"/>
            </a:br>
            <a:endParaRPr lang="en-GB" dirty="0"/>
          </a:p>
          <a:p>
            <a:endParaRPr lang="en-GB" dirty="0"/>
          </a:p>
          <a:p>
            <a:endParaRPr lang="en-GB" dirty="0"/>
          </a:p>
          <a:p>
            <a:endParaRPr lang="en-GB" dirty="0"/>
          </a:p>
          <a:p>
            <a:br>
              <a:rPr lang="en-GB" dirty="0"/>
            </a:br>
            <a:br>
              <a:rPr lang="en-GB" dirty="0"/>
            </a:br>
            <a:endParaRPr lang="en-GB" dirty="0"/>
          </a:p>
          <a:p>
            <a:r>
              <a:rPr lang="en-GB" dirty="0"/>
              <a:t>JavaScript types can mutate and have unexpected results</a:t>
            </a:r>
          </a:p>
          <a:p>
            <a:endParaRPr lang="en-GB" dirty="0"/>
          </a:p>
        </p:txBody>
      </p:sp>
      <p:sp>
        <p:nvSpPr>
          <p:cNvPr id="5" name="Slide Number Placeholder 4">
            <a:extLst>
              <a:ext uri="{FF2B5EF4-FFF2-40B4-BE49-F238E27FC236}">
                <a16:creationId xmlns:a16="http://schemas.microsoft.com/office/drawing/2014/main" id="{921FD1CD-61E3-4388-83F9-BD7C4501406C}"/>
              </a:ext>
            </a:extLst>
          </p:cNvPr>
          <p:cNvSpPr>
            <a:spLocks noGrp="1"/>
          </p:cNvSpPr>
          <p:nvPr>
            <p:ph type="sldNum" sz="quarter" idx="4"/>
          </p:nvPr>
        </p:nvSpPr>
        <p:spPr>
          <a:xfrm>
            <a:off x="11256421" y="6511672"/>
            <a:ext cx="785483" cy="180000"/>
          </a:xfrm>
        </p:spPr>
        <p:txBody>
          <a:bodyPr/>
          <a:lstStyle/>
          <a:p>
            <a:fld id="{EF892D59-8F09-EF4B-AD6D-DA609442F868}" type="slidenum">
              <a:rPr lang="en-GB" smtClean="0"/>
              <a:pPr/>
              <a:t>5</a:t>
            </a:fld>
            <a:endParaRPr lang="en-GB"/>
          </a:p>
        </p:txBody>
      </p:sp>
      <p:sp>
        <p:nvSpPr>
          <p:cNvPr id="6" name="Rectangle 5">
            <a:extLst>
              <a:ext uri="{FF2B5EF4-FFF2-40B4-BE49-F238E27FC236}">
                <a16:creationId xmlns:a16="http://schemas.microsoft.com/office/drawing/2014/main" id="{4C3562B0-68D6-4BAA-8CA6-B9AD043B50BD}"/>
              </a:ext>
            </a:extLst>
          </p:cNvPr>
          <p:cNvSpPr/>
          <p:nvPr/>
        </p:nvSpPr>
        <p:spPr>
          <a:xfrm>
            <a:off x="1157469" y="1816251"/>
            <a:ext cx="7754977" cy="1754326"/>
          </a:xfrm>
          <a:prstGeom prst="rect">
            <a:avLst/>
          </a:prstGeom>
          <a:solidFill>
            <a:schemeClr val="bg1">
              <a:lumMod val="95000"/>
            </a:schemeClr>
          </a:solidFill>
          <a:ln>
            <a:noFill/>
          </a:ln>
        </p:spPr>
        <p:txBody>
          <a:bodyPr wrap="square">
            <a:spAutoFit/>
          </a:bodyPr>
          <a:lstStyle/>
          <a:p>
            <a:r>
              <a:rPr lang="en-GB" sz="1800" b="1" dirty="0">
                <a:latin typeface="Courier New" panose="02070309020205020404" pitchFamily="49" charset="0"/>
                <a:cs typeface="Courier New" panose="02070309020205020404" pitchFamily="49" charset="0"/>
              </a:rPr>
              <a:t>let a = 2;</a:t>
            </a:r>
          </a:p>
          <a:p>
            <a:r>
              <a:rPr lang="en-GB" sz="1800" b="1" dirty="0">
                <a:latin typeface="Courier New" panose="02070309020205020404" pitchFamily="49" charset="0"/>
                <a:cs typeface="Courier New" panose="02070309020205020404" pitchFamily="49" charset="0"/>
              </a:rPr>
              <a:t>let b = "two";</a:t>
            </a:r>
          </a:p>
          <a:p>
            <a:r>
              <a:rPr lang="en-GB" sz="1800" b="1" dirty="0">
                <a:latin typeface="Courier New" panose="02070309020205020404" pitchFamily="49" charset="0"/>
                <a:cs typeface="Courier New" panose="02070309020205020404" pitchFamily="49" charset="0"/>
              </a:rPr>
              <a:t>let c = "2";</a:t>
            </a:r>
          </a:p>
          <a:p>
            <a:r>
              <a:rPr lang="en-GB" sz="1800" b="1" dirty="0">
                <a:latin typeface="Courier New" panose="02070309020205020404" pitchFamily="49" charset="0"/>
                <a:cs typeface="Courier New" panose="02070309020205020404" pitchFamily="49" charset="0"/>
              </a:rPr>
              <a:t>alert(</a:t>
            </a:r>
            <a:r>
              <a:rPr lang="en-GB" sz="1800" b="1" dirty="0" err="1">
                <a:latin typeface="Courier New" panose="02070309020205020404" pitchFamily="49" charset="0"/>
                <a:cs typeface="Courier New" panose="02070309020205020404" pitchFamily="49" charset="0"/>
              </a:rPr>
              <a:t>typeof</a:t>
            </a:r>
            <a:r>
              <a:rPr lang="en-GB" sz="1800" b="1" dirty="0">
                <a:latin typeface="Courier New" panose="02070309020205020404" pitchFamily="49" charset="0"/>
                <a:cs typeface="Courier New" panose="02070309020205020404" pitchFamily="49" charset="0"/>
              </a:rPr>
              <a:t> a);// alerts "number"</a:t>
            </a:r>
          </a:p>
          <a:p>
            <a:r>
              <a:rPr lang="en-GB" sz="1800" b="1" dirty="0">
                <a:latin typeface="Courier New" panose="02070309020205020404" pitchFamily="49" charset="0"/>
                <a:cs typeface="Courier New" panose="02070309020205020404" pitchFamily="49" charset="0"/>
              </a:rPr>
              <a:t>alert(</a:t>
            </a:r>
            <a:r>
              <a:rPr lang="en-GB" sz="1800" b="1" dirty="0" err="1">
                <a:latin typeface="Courier New" panose="02070309020205020404" pitchFamily="49" charset="0"/>
                <a:cs typeface="Courier New" panose="02070309020205020404" pitchFamily="49" charset="0"/>
              </a:rPr>
              <a:t>typeof</a:t>
            </a:r>
            <a:r>
              <a:rPr lang="en-GB" sz="1800" b="1" dirty="0">
                <a:latin typeface="Courier New" panose="02070309020205020404" pitchFamily="49" charset="0"/>
                <a:cs typeface="Courier New" panose="02070309020205020404" pitchFamily="49" charset="0"/>
              </a:rPr>
              <a:t> b);// alerts "string"</a:t>
            </a:r>
          </a:p>
          <a:p>
            <a:r>
              <a:rPr lang="en-GB" sz="1800" b="1" dirty="0">
                <a:latin typeface="Courier New" panose="02070309020205020404" pitchFamily="49" charset="0"/>
                <a:cs typeface="Courier New" panose="02070309020205020404" pitchFamily="49" charset="0"/>
              </a:rPr>
              <a:t>alert(</a:t>
            </a:r>
            <a:r>
              <a:rPr lang="en-GB" sz="1800" b="1" dirty="0" err="1">
                <a:latin typeface="Courier New" panose="02070309020205020404" pitchFamily="49" charset="0"/>
                <a:cs typeface="Courier New" panose="02070309020205020404" pitchFamily="49" charset="0"/>
              </a:rPr>
              <a:t>typeof</a:t>
            </a:r>
            <a:r>
              <a:rPr lang="en-GB" sz="1800" b="1" dirty="0">
                <a:latin typeface="Courier New" panose="02070309020205020404" pitchFamily="49" charset="0"/>
                <a:cs typeface="Courier New" panose="02070309020205020404" pitchFamily="49" charset="0"/>
              </a:rPr>
              <a:t> c);// alerts "string"</a:t>
            </a:r>
          </a:p>
        </p:txBody>
      </p:sp>
      <p:sp>
        <p:nvSpPr>
          <p:cNvPr id="9" name="Rectangle 8">
            <a:extLst>
              <a:ext uri="{FF2B5EF4-FFF2-40B4-BE49-F238E27FC236}">
                <a16:creationId xmlns:a16="http://schemas.microsoft.com/office/drawing/2014/main" id="{68E10FDA-2521-498B-A0DC-733CC326017F}"/>
              </a:ext>
            </a:extLst>
          </p:cNvPr>
          <p:cNvSpPr/>
          <p:nvPr/>
        </p:nvSpPr>
        <p:spPr>
          <a:xfrm>
            <a:off x="1157469" y="4392453"/>
            <a:ext cx="7754977" cy="1754326"/>
          </a:xfrm>
          <a:prstGeom prst="rect">
            <a:avLst/>
          </a:prstGeom>
          <a:solidFill>
            <a:schemeClr val="bg1">
              <a:lumMod val="95000"/>
            </a:schemeClr>
          </a:solidFill>
          <a:ln>
            <a:noFill/>
          </a:ln>
        </p:spPr>
        <p:txBody>
          <a:bodyPr wrap="square">
            <a:spAutoFit/>
          </a:bodyPr>
          <a:lstStyle/>
          <a:p>
            <a:r>
              <a:rPr lang="en-GB" sz="1800" b="1" dirty="0">
                <a:latin typeface="Courier New" panose="02070309020205020404" pitchFamily="49" charset="0"/>
                <a:cs typeface="Courier New" panose="02070309020205020404" pitchFamily="49" charset="0"/>
              </a:rPr>
              <a:t>alert(a * a);// alerts 4</a:t>
            </a:r>
          </a:p>
          <a:p>
            <a:r>
              <a:rPr lang="en-GB" sz="1800" b="1" dirty="0">
                <a:latin typeface="Courier New" panose="02070309020205020404" pitchFamily="49" charset="0"/>
                <a:cs typeface="Courier New" panose="02070309020205020404" pitchFamily="49" charset="0"/>
              </a:rPr>
              <a:t>alert(a + b);// alerts 2two</a:t>
            </a:r>
          </a:p>
          <a:p>
            <a:r>
              <a:rPr lang="en-GB" sz="1800" b="1" dirty="0">
                <a:latin typeface="Courier New" panose="02070309020205020404" pitchFamily="49" charset="0"/>
                <a:cs typeface="Courier New" panose="02070309020205020404" pitchFamily="49" charset="0"/>
              </a:rPr>
              <a:t>alert(a * c);// alerts 4</a:t>
            </a:r>
          </a:p>
          <a:p>
            <a:r>
              <a:rPr lang="en-GB" sz="1800" b="1" dirty="0">
                <a:latin typeface="Courier New" panose="02070309020205020404" pitchFamily="49" charset="0"/>
                <a:cs typeface="Courier New" panose="02070309020205020404" pitchFamily="49" charset="0"/>
              </a:rPr>
              <a:t>alert(</a:t>
            </a:r>
            <a:r>
              <a:rPr lang="en-GB" sz="1800" b="1" dirty="0" err="1">
                <a:latin typeface="Courier New" panose="02070309020205020404" pitchFamily="49" charset="0"/>
                <a:cs typeface="Courier New" panose="02070309020205020404" pitchFamily="49" charset="0"/>
              </a:rPr>
              <a:t>typeof</a:t>
            </a:r>
            <a:r>
              <a:rPr lang="en-GB" sz="1800" b="1" dirty="0">
                <a:latin typeface="Courier New" panose="02070309020205020404" pitchFamily="49" charset="0"/>
                <a:cs typeface="Courier New" panose="02070309020205020404" pitchFamily="49" charset="0"/>
              </a:rPr>
              <a:t> (a * a));// alerts "number"</a:t>
            </a:r>
          </a:p>
          <a:p>
            <a:r>
              <a:rPr lang="en-GB" sz="1800" b="1" dirty="0">
                <a:latin typeface="Courier New" panose="02070309020205020404" pitchFamily="49" charset="0"/>
                <a:cs typeface="Courier New" panose="02070309020205020404" pitchFamily="49" charset="0"/>
              </a:rPr>
              <a:t>alert(</a:t>
            </a:r>
            <a:r>
              <a:rPr lang="en-GB" sz="1800" b="1" dirty="0" err="1">
                <a:latin typeface="Courier New" panose="02070309020205020404" pitchFamily="49" charset="0"/>
                <a:cs typeface="Courier New" panose="02070309020205020404" pitchFamily="49" charset="0"/>
              </a:rPr>
              <a:t>typeof</a:t>
            </a:r>
            <a:r>
              <a:rPr lang="en-GB" sz="1800" b="1" dirty="0">
                <a:latin typeface="Courier New" panose="02070309020205020404" pitchFamily="49" charset="0"/>
                <a:cs typeface="Courier New" panose="02070309020205020404" pitchFamily="49" charset="0"/>
              </a:rPr>
              <a:t> (a + b));// alerts "string"</a:t>
            </a:r>
          </a:p>
          <a:p>
            <a:r>
              <a:rPr lang="en-GB" sz="1800" b="1" dirty="0">
                <a:latin typeface="Courier New" panose="02070309020205020404" pitchFamily="49" charset="0"/>
                <a:cs typeface="Courier New" panose="02070309020205020404" pitchFamily="49" charset="0"/>
              </a:rPr>
              <a:t>alert(</a:t>
            </a:r>
            <a:r>
              <a:rPr lang="en-GB" sz="1800" b="1" dirty="0" err="1">
                <a:latin typeface="Courier New" panose="02070309020205020404" pitchFamily="49" charset="0"/>
                <a:cs typeface="Courier New" panose="02070309020205020404" pitchFamily="49" charset="0"/>
              </a:rPr>
              <a:t>typeof</a:t>
            </a:r>
            <a:r>
              <a:rPr lang="en-GB" sz="1800" b="1" dirty="0">
                <a:latin typeface="Courier New" panose="02070309020205020404" pitchFamily="49" charset="0"/>
                <a:cs typeface="Courier New" panose="02070309020205020404" pitchFamily="49" charset="0"/>
              </a:rPr>
              <a:t> (a * c));// alerts "number"</a:t>
            </a:r>
            <a:endParaRPr lang="en-GB" sz="1800" b="1" dirty="0">
              <a:effectLst/>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1879555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76541E9-3EFD-A1D2-788F-66A65586A26D}"/>
              </a:ext>
            </a:extLst>
          </p:cNvPr>
          <p:cNvSpPr>
            <a:spLocks noGrp="1"/>
          </p:cNvSpPr>
          <p:nvPr>
            <p:ph type="body" sz="quarter" idx="12"/>
          </p:nvPr>
        </p:nvSpPr>
        <p:spPr>
          <a:xfrm>
            <a:off x="1212111" y="378746"/>
            <a:ext cx="10595714" cy="520263"/>
          </a:xfrm>
        </p:spPr>
        <p:txBody>
          <a:bodyPr/>
          <a:lstStyle/>
          <a:p>
            <a:r>
              <a:rPr lang="en-GB" sz="3200" dirty="0"/>
              <a:t>Quick exercise – checking for equality and type</a:t>
            </a:r>
          </a:p>
        </p:txBody>
      </p:sp>
      <p:sp>
        <p:nvSpPr>
          <p:cNvPr id="3" name="Text Placeholder 2"/>
          <p:cNvSpPr>
            <a:spLocks noGrp="1"/>
          </p:cNvSpPr>
          <p:nvPr>
            <p:ph type="body" sz="quarter" idx="11"/>
            <p:custDataLst>
              <p:tags r:id="rId2"/>
            </p:custDataLst>
          </p:nvPr>
        </p:nvSpPr>
        <p:spPr>
          <a:xfrm>
            <a:off x="376237" y="1240838"/>
            <a:ext cx="11431587" cy="5237751"/>
          </a:xfrm>
        </p:spPr>
        <p:txBody>
          <a:bodyPr/>
          <a:lstStyle/>
          <a:p>
            <a:r>
              <a:rPr lang="en-GB" dirty="0"/>
              <a:t>Type in a type insensitive language can be ‘interesting’</a:t>
            </a:r>
            <a:br>
              <a:rPr lang="en-GB" dirty="0"/>
            </a:br>
            <a:br>
              <a:rPr lang="en-GB" dirty="0"/>
            </a:br>
            <a:r>
              <a:rPr lang="en-GB" dirty="0"/>
              <a:t> </a:t>
            </a:r>
          </a:p>
          <a:p>
            <a:endParaRPr lang="en-GB" dirty="0"/>
          </a:p>
          <a:p>
            <a:endParaRPr lang="en-GB" dirty="0"/>
          </a:p>
          <a:p>
            <a:r>
              <a:rPr lang="en-GB" dirty="0"/>
              <a:t>What is the value of c? true or false?</a:t>
            </a:r>
            <a:br>
              <a:rPr lang="en-GB" dirty="0"/>
            </a:br>
            <a:br>
              <a:rPr lang="en-GB" dirty="0"/>
            </a:br>
            <a:endParaRPr lang="en-GB" dirty="0"/>
          </a:p>
          <a:p>
            <a:br>
              <a:rPr lang="en-GB" dirty="0"/>
            </a:br>
            <a:endParaRPr lang="en-GB" dirty="0"/>
          </a:p>
          <a:p>
            <a:endParaRPr lang="en-GB" dirty="0"/>
          </a:p>
          <a:p>
            <a:r>
              <a:rPr lang="en-GB" dirty="0"/>
              <a:t>There is a strict equality operator, shown as ===</a:t>
            </a:r>
          </a:p>
          <a:p>
            <a:endParaRPr lang="en-GB" dirty="0"/>
          </a:p>
          <a:p>
            <a:endParaRPr lang="en-GB" dirty="0"/>
          </a:p>
          <a:p>
            <a:endParaRPr lang="en-GB" dirty="0"/>
          </a:p>
          <a:p>
            <a:endParaRPr lang="en-GB" dirty="0"/>
          </a:p>
          <a:p>
            <a:endParaRPr lang="en-GB" dirty="0"/>
          </a:p>
          <a:p>
            <a:endParaRPr lang="en-GB" dirty="0"/>
          </a:p>
        </p:txBody>
      </p:sp>
      <p:sp>
        <p:nvSpPr>
          <p:cNvPr id="5" name="Slide Number Placeholder 4">
            <a:extLst>
              <a:ext uri="{FF2B5EF4-FFF2-40B4-BE49-F238E27FC236}">
                <a16:creationId xmlns:a16="http://schemas.microsoft.com/office/drawing/2014/main" id="{BA294110-46FE-4CA5-B1BC-A0C037FD9C53}"/>
              </a:ext>
            </a:extLst>
          </p:cNvPr>
          <p:cNvSpPr>
            <a:spLocks noGrp="1"/>
          </p:cNvSpPr>
          <p:nvPr>
            <p:ph type="sldNum" sz="quarter" idx="4"/>
          </p:nvPr>
        </p:nvSpPr>
        <p:spPr>
          <a:xfrm>
            <a:off x="11256421" y="6511672"/>
            <a:ext cx="785483" cy="180000"/>
          </a:xfrm>
        </p:spPr>
        <p:txBody>
          <a:bodyPr/>
          <a:lstStyle/>
          <a:p>
            <a:fld id="{EF892D59-8F09-EF4B-AD6D-DA609442F868}" type="slidenum">
              <a:rPr lang="en-GB" smtClean="0"/>
              <a:pPr/>
              <a:t>6</a:t>
            </a:fld>
            <a:endParaRPr lang="en-GB"/>
          </a:p>
        </p:txBody>
      </p:sp>
      <p:sp>
        <p:nvSpPr>
          <p:cNvPr id="10" name="Rectangle 9">
            <a:extLst>
              <a:ext uri="{FF2B5EF4-FFF2-40B4-BE49-F238E27FC236}">
                <a16:creationId xmlns:a16="http://schemas.microsoft.com/office/drawing/2014/main" id="{7289896F-D814-4280-A318-DF59D9900C50}"/>
              </a:ext>
            </a:extLst>
          </p:cNvPr>
          <p:cNvSpPr/>
          <p:nvPr/>
        </p:nvSpPr>
        <p:spPr>
          <a:xfrm>
            <a:off x="1012845" y="1856739"/>
            <a:ext cx="8715676" cy="923330"/>
          </a:xfrm>
          <a:prstGeom prst="rect">
            <a:avLst/>
          </a:prstGeom>
          <a:solidFill>
            <a:schemeClr val="bg1">
              <a:lumMod val="95000"/>
            </a:schemeClr>
          </a:solidFill>
          <a:ln>
            <a:noFill/>
          </a:ln>
        </p:spPr>
        <p:txBody>
          <a:bodyPr wrap="square">
            <a:spAutoFit/>
          </a:bodyPr>
          <a:lstStyle/>
          <a:p>
            <a:r>
              <a:rPr lang="en-GB" sz="1800" b="1" dirty="0">
                <a:latin typeface="Courier New" panose="02070309020205020404" pitchFamily="49" charset="0"/>
                <a:cs typeface="Courier New" panose="02070309020205020404" pitchFamily="49" charset="0"/>
              </a:rPr>
              <a:t>let a = 2;</a:t>
            </a:r>
            <a:br>
              <a:rPr lang="en-GB" sz="1800" b="1" dirty="0">
                <a:latin typeface="Courier New" panose="02070309020205020404" pitchFamily="49" charset="0"/>
                <a:cs typeface="Courier New" panose="02070309020205020404" pitchFamily="49" charset="0"/>
              </a:rPr>
            </a:br>
            <a:r>
              <a:rPr lang="en-GB" sz="1800" b="1" dirty="0">
                <a:latin typeface="Courier New" panose="02070309020205020404" pitchFamily="49" charset="0"/>
                <a:cs typeface="Courier New" panose="02070309020205020404" pitchFamily="49" charset="0"/>
              </a:rPr>
              <a:t>let b = "2";</a:t>
            </a:r>
            <a:br>
              <a:rPr lang="en-GB" sz="1800" b="1" dirty="0">
                <a:latin typeface="Courier New" panose="02070309020205020404" pitchFamily="49" charset="0"/>
                <a:cs typeface="Courier New" panose="02070309020205020404" pitchFamily="49" charset="0"/>
              </a:rPr>
            </a:br>
            <a:r>
              <a:rPr lang="en-GB" sz="1800" b="1" dirty="0">
                <a:latin typeface="Courier New" panose="02070309020205020404" pitchFamily="49" charset="0"/>
                <a:cs typeface="Courier New" panose="02070309020205020404" pitchFamily="49" charset="0"/>
              </a:rPr>
              <a:t>let c = (a == b);</a:t>
            </a:r>
            <a:endParaRPr lang="en-GB" sz="1800" b="1" dirty="0">
              <a:effectLst/>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A7CCB423-971D-4B4F-AAE4-DC2D2D9F04BF}"/>
              </a:ext>
            </a:extLst>
          </p:cNvPr>
          <p:cNvSpPr/>
          <p:nvPr/>
        </p:nvSpPr>
        <p:spPr>
          <a:xfrm>
            <a:off x="1012845" y="3429000"/>
            <a:ext cx="8715676" cy="923330"/>
          </a:xfrm>
          <a:prstGeom prst="rect">
            <a:avLst/>
          </a:prstGeom>
          <a:solidFill>
            <a:schemeClr val="bg1">
              <a:lumMod val="95000"/>
            </a:schemeClr>
          </a:solidFill>
          <a:ln>
            <a:noFill/>
          </a:ln>
        </p:spPr>
        <p:txBody>
          <a:bodyPr wrap="square">
            <a:spAutoFit/>
          </a:bodyPr>
          <a:lstStyle/>
          <a:p>
            <a:r>
              <a:rPr lang="en-GB" sz="1800" b="1" dirty="0">
                <a:latin typeface="Courier New" panose="02070309020205020404" pitchFamily="49" charset="0"/>
                <a:cs typeface="Courier New" panose="02070309020205020404" pitchFamily="49" charset="0"/>
              </a:rPr>
              <a:t>let a = 2 ;</a:t>
            </a:r>
            <a:br>
              <a:rPr lang="en-GB" sz="1800" b="1" dirty="0">
                <a:latin typeface="Courier New" panose="02070309020205020404" pitchFamily="49" charset="0"/>
                <a:cs typeface="Courier New" panose="02070309020205020404" pitchFamily="49" charset="0"/>
              </a:rPr>
            </a:br>
            <a:r>
              <a:rPr lang="en-GB" sz="1800" b="1" dirty="0">
                <a:latin typeface="Courier New" panose="02070309020205020404" pitchFamily="49" charset="0"/>
                <a:cs typeface="Courier New" panose="02070309020205020404" pitchFamily="49" charset="0"/>
              </a:rPr>
              <a:t>let b = "2";</a:t>
            </a:r>
            <a:br>
              <a:rPr lang="en-GB" sz="1800" b="1" dirty="0">
                <a:latin typeface="Courier New" panose="02070309020205020404" pitchFamily="49" charset="0"/>
                <a:cs typeface="Courier New" panose="02070309020205020404" pitchFamily="49" charset="0"/>
              </a:rPr>
            </a:br>
            <a:r>
              <a:rPr lang="en-GB" sz="1800" b="1" dirty="0">
                <a:latin typeface="Courier New" panose="02070309020205020404" pitchFamily="49" charset="0"/>
                <a:cs typeface="Courier New" panose="02070309020205020404" pitchFamily="49" charset="0"/>
              </a:rPr>
              <a:t>let c = (a === b); //returns ?</a:t>
            </a:r>
            <a:endParaRPr lang="en-GB" sz="1800" b="1" dirty="0">
              <a:effectLst/>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45D84FD7-F013-4806-B82F-057F3591BE49}"/>
              </a:ext>
            </a:extLst>
          </p:cNvPr>
          <p:cNvSpPr/>
          <p:nvPr/>
        </p:nvSpPr>
        <p:spPr>
          <a:xfrm>
            <a:off x="1012845" y="5001261"/>
            <a:ext cx="8715676" cy="1477328"/>
          </a:xfrm>
          <a:prstGeom prst="rect">
            <a:avLst/>
          </a:prstGeom>
          <a:solidFill>
            <a:schemeClr val="bg1">
              <a:lumMod val="95000"/>
            </a:schemeClr>
          </a:solidFill>
          <a:ln>
            <a:noFill/>
          </a:ln>
        </p:spPr>
        <p:txBody>
          <a:bodyPr wrap="square">
            <a:spAutoFit/>
          </a:bodyPr>
          <a:lstStyle/>
          <a:p>
            <a:r>
              <a:rPr lang="en-GB" sz="1800" b="1" dirty="0">
                <a:latin typeface="Courier New" panose="02070309020205020404" pitchFamily="49" charset="0"/>
                <a:cs typeface="Courier New" panose="02070309020205020404" pitchFamily="49" charset="0"/>
              </a:rPr>
              <a:t>let a = true; let b = 1;</a:t>
            </a:r>
          </a:p>
          <a:p>
            <a:r>
              <a:rPr lang="en-GB" sz="1800" b="1" dirty="0">
                <a:latin typeface="Courier New" panose="02070309020205020404" pitchFamily="49" charset="0"/>
                <a:cs typeface="Courier New" panose="02070309020205020404" pitchFamily="49" charset="0"/>
              </a:rPr>
              <a:t>alert(a == b); // ???</a:t>
            </a:r>
          </a:p>
          <a:p>
            <a:r>
              <a:rPr lang="en-GB" sz="1800" b="1" dirty="0">
                <a:latin typeface="Courier New" panose="02070309020205020404" pitchFamily="49" charset="0"/>
                <a:cs typeface="Courier New" panose="02070309020205020404" pitchFamily="49" charset="0"/>
              </a:rPr>
              <a:t>alert(a === b); // ???</a:t>
            </a:r>
          </a:p>
          <a:p>
            <a:r>
              <a:rPr lang="en-GB" sz="1800" b="1" dirty="0">
                <a:latin typeface="Courier New" panose="02070309020205020404" pitchFamily="49" charset="0"/>
                <a:cs typeface="Courier New" panose="02070309020205020404" pitchFamily="49" charset="0"/>
              </a:rPr>
              <a:t>alert(a != b); // ???</a:t>
            </a:r>
          </a:p>
          <a:p>
            <a:r>
              <a:rPr lang="en-GB" sz="1800" b="1" dirty="0">
                <a:latin typeface="Courier New" panose="02070309020205020404" pitchFamily="49" charset="0"/>
                <a:cs typeface="Courier New" panose="02070309020205020404" pitchFamily="49" charset="0"/>
              </a:rPr>
              <a:t>alert(a !== b); // ???</a:t>
            </a:r>
          </a:p>
        </p:txBody>
      </p:sp>
    </p:spTree>
    <p:custDataLst>
      <p:tags r:id="rId1"/>
    </p:custDataLst>
    <p:extLst>
      <p:ext uri="{BB962C8B-B14F-4D97-AF65-F5344CB8AC3E}">
        <p14:creationId xmlns:p14="http://schemas.microsoft.com/office/powerpoint/2010/main" val="499974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F219D293-8C3D-45E2-996B-5C8C9BD8B2AA}"/>
              </a:ext>
            </a:extLst>
          </p:cNvPr>
          <p:cNvSpPr>
            <a:spLocks noGrp="1"/>
          </p:cNvSpPr>
          <p:nvPr>
            <p:ph type="body" sz="quarter" idx="12"/>
          </p:nvPr>
        </p:nvSpPr>
        <p:spPr>
          <a:xfrm>
            <a:off x="1212111" y="378746"/>
            <a:ext cx="10595714" cy="520263"/>
          </a:xfrm>
        </p:spPr>
        <p:txBody>
          <a:bodyPr/>
          <a:lstStyle/>
          <a:p>
            <a:r>
              <a:rPr lang="en-GB" dirty="0"/>
              <a:t>Type conversion</a:t>
            </a:r>
          </a:p>
          <a:p>
            <a:endParaRPr lang="en-GB" dirty="0"/>
          </a:p>
        </p:txBody>
      </p:sp>
      <p:sp>
        <p:nvSpPr>
          <p:cNvPr id="3" name="Text Placeholder 2"/>
          <p:cNvSpPr>
            <a:spLocks noGrp="1"/>
          </p:cNvSpPr>
          <p:nvPr>
            <p:ph type="body" sz="quarter" idx="11"/>
            <p:custDataLst>
              <p:tags r:id="rId2"/>
            </p:custDataLst>
          </p:nvPr>
        </p:nvSpPr>
        <p:spPr>
          <a:xfrm>
            <a:off x="376237" y="1240838"/>
            <a:ext cx="11431587" cy="5237751"/>
          </a:xfrm>
        </p:spPr>
        <p:txBody>
          <a:bodyPr/>
          <a:lstStyle/>
          <a:p>
            <a:r>
              <a:rPr lang="en-GB" dirty="0"/>
              <a:t>Implicit conversion is risky – better to safely convert</a:t>
            </a:r>
          </a:p>
          <a:p>
            <a:r>
              <a:rPr lang="en-GB" dirty="0"/>
              <a:t>You can also use explicit conversion</a:t>
            </a:r>
          </a:p>
          <a:p>
            <a:pPr marL="285750" indent="-285750">
              <a:buFont typeface="Arial" panose="020B0604020202020204" pitchFamily="34" charset="0"/>
              <a:buChar char="•"/>
            </a:pPr>
            <a:r>
              <a:rPr lang="en-GB" dirty="0"/>
              <a:t>eval( ) evaluates a string expression and returns a result</a:t>
            </a:r>
          </a:p>
          <a:p>
            <a:pPr marL="285750" indent="-285750">
              <a:buFont typeface="Arial" panose="020B0604020202020204" pitchFamily="34" charset="0"/>
              <a:buChar char="•"/>
            </a:pPr>
            <a:r>
              <a:rPr lang="en-GB" dirty="0" err="1"/>
              <a:t>parseInt</a:t>
            </a:r>
            <a:r>
              <a:rPr lang="en-GB" dirty="0"/>
              <a:t>( ) parses a string and returns an integer number</a:t>
            </a:r>
          </a:p>
          <a:p>
            <a:pPr marL="285750" indent="-285750">
              <a:buFont typeface="Arial" panose="020B0604020202020204" pitchFamily="34" charset="0"/>
              <a:buChar char="•"/>
            </a:pPr>
            <a:r>
              <a:rPr lang="en-GB" dirty="0" err="1"/>
              <a:t>parseFloat</a:t>
            </a:r>
            <a:r>
              <a:rPr lang="en-GB" dirty="0"/>
              <a:t>( ) parses a string, returns a floating-point number</a:t>
            </a:r>
            <a:br>
              <a:rPr lang="en-GB" dirty="0"/>
            </a:br>
            <a:br>
              <a:rPr lang="en-GB" dirty="0"/>
            </a:br>
            <a:endParaRPr lang="en-GB" dirty="0"/>
          </a:p>
          <a:p>
            <a:pPr lvl="1"/>
            <a:endParaRPr lang="en-GB" dirty="0"/>
          </a:p>
          <a:p>
            <a:pPr lvl="1"/>
            <a:endParaRPr lang="en-GB" dirty="0"/>
          </a:p>
          <a:p>
            <a:endParaRPr lang="en-GB" dirty="0"/>
          </a:p>
          <a:p>
            <a:r>
              <a:rPr lang="en-GB" dirty="0"/>
              <a:t>You can also check if a value is a number using </a:t>
            </a:r>
            <a:r>
              <a:rPr lang="en-GB" dirty="0" err="1"/>
              <a:t>isNaN</a:t>
            </a:r>
            <a:r>
              <a:rPr lang="en-GB" dirty="0"/>
              <a:t>()</a:t>
            </a:r>
          </a:p>
          <a:p>
            <a:endParaRPr lang="en-GB" dirty="0"/>
          </a:p>
        </p:txBody>
      </p:sp>
      <p:sp>
        <p:nvSpPr>
          <p:cNvPr id="5" name="Slide Number Placeholder 4">
            <a:extLst>
              <a:ext uri="{FF2B5EF4-FFF2-40B4-BE49-F238E27FC236}">
                <a16:creationId xmlns:a16="http://schemas.microsoft.com/office/drawing/2014/main" id="{0ED2FDEC-0563-4A56-A15C-8A498AA51E3D}"/>
              </a:ext>
            </a:extLst>
          </p:cNvPr>
          <p:cNvSpPr>
            <a:spLocks noGrp="1"/>
          </p:cNvSpPr>
          <p:nvPr>
            <p:ph type="sldNum" sz="quarter" idx="4"/>
          </p:nvPr>
        </p:nvSpPr>
        <p:spPr>
          <a:xfrm>
            <a:off x="11256421" y="6511672"/>
            <a:ext cx="785483" cy="180000"/>
          </a:xfrm>
        </p:spPr>
        <p:txBody>
          <a:bodyPr/>
          <a:lstStyle/>
          <a:p>
            <a:fld id="{EF892D59-8F09-EF4B-AD6D-DA609442F868}" type="slidenum">
              <a:rPr lang="en-GB" smtClean="0"/>
              <a:pPr/>
              <a:t>7</a:t>
            </a:fld>
            <a:endParaRPr lang="en-GB"/>
          </a:p>
        </p:txBody>
      </p:sp>
      <p:sp>
        <p:nvSpPr>
          <p:cNvPr id="8" name="Rectangle 7">
            <a:extLst>
              <a:ext uri="{FF2B5EF4-FFF2-40B4-BE49-F238E27FC236}">
                <a16:creationId xmlns:a16="http://schemas.microsoft.com/office/drawing/2014/main" id="{C7F5CEC1-F617-4A8B-BB41-163497DB3B43}"/>
              </a:ext>
            </a:extLst>
          </p:cNvPr>
          <p:cNvSpPr/>
          <p:nvPr/>
        </p:nvSpPr>
        <p:spPr>
          <a:xfrm>
            <a:off x="1287742" y="3418921"/>
            <a:ext cx="8356861" cy="923330"/>
          </a:xfrm>
          <a:prstGeom prst="rect">
            <a:avLst/>
          </a:prstGeom>
          <a:solidFill>
            <a:schemeClr val="bg1">
              <a:lumMod val="95000"/>
            </a:schemeClr>
          </a:solidFill>
          <a:ln>
            <a:noFill/>
          </a:ln>
        </p:spPr>
        <p:txBody>
          <a:bodyPr wrap="square">
            <a:spAutoFit/>
          </a:bodyPr>
          <a:lstStyle/>
          <a:p>
            <a:r>
              <a:rPr lang="en-GB" sz="1800" b="1" dirty="0">
                <a:latin typeface="Courier New" panose="02070309020205020404" pitchFamily="49" charset="0"/>
                <a:cs typeface="Courier New" panose="02070309020205020404" pitchFamily="49" charset="0"/>
              </a:rPr>
              <a:t>let s = "5";</a:t>
            </a:r>
          </a:p>
          <a:p>
            <a:r>
              <a:rPr lang="en-GB" sz="1800" b="1" dirty="0">
                <a:latin typeface="Courier New" panose="02070309020205020404" pitchFamily="49" charset="0"/>
                <a:cs typeface="Courier New" panose="02070309020205020404" pitchFamily="49" charset="0"/>
              </a:rPr>
              <a:t>let </a:t>
            </a:r>
            <a:r>
              <a:rPr lang="en-GB" sz="1800" b="1" dirty="0" err="1">
                <a:latin typeface="Courier New" panose="02070309020205020404" pitchFamily="49" charset="0"/>
                <a:cs typeface="Courier New" panose="02070309020205020404" pitchFamily="49" charset="0"/>
              </a:rPr>
              <a:t>i</a:t>
            </a:r>
            <a:r>
              <a:rPr lang="en-GB" sz="1800" b="1" dirty="0">
                <a:latin typeface="Courier New" panose="02070309020205020404" pitchFamily="49" charset="0"/>
                <a:cs typeface="Courier New" panose="02070309020205020404" pitchFamily="49" charset="0"/>
              </a:rPr>
              <a:t> = 5;</a:t>
            </a:r>
          </a:p>
          <a:p>
            <a:r>
              <a:rPr lang="en-GB" sz="1800" b="1" dirty="0">
                <a:latin typeface="Courier New" panose="02070309020205020404" pitchFamily="49" charset="0"/>
                <a:cs typeface="Courier New" panose="02070309020205020404" pitchFamily="49" charset="0"/>
              </a:rPr>
              <a:t>let total = </a:t>
            </a:r>
            <a:r>
              <a:rPr lang="en-GB" sz="1800" b="1" dirty="0" err="1">
                <a:latin typeface="Courier New" panose="02070309020205020404" pitchFamily="49" charset="0"/>
                <a:cs typeface="Courier New" panose="02070309020205020404" pitchFamily="49" charset="0"/>
              </a:rPr>
              <a:t>i</a:t>
            </a:r>
            <a:r>
              <a:rPr lang="en-GB" sz="1800" b="1" dirty="0">
                <a:latin typeface="Courier New" panose="02070309020205020404" pitchFamily="49" charset="0"/>
                <a:cs typeface="Courier New" panose="02070309020205020404" pitchFamily="49" charset="0"/>
              </a:rPr>
              <a:t> + </a:t>
            </a:r>
            <a:r>
              <a:rPr lang="en-GB" sz="1800" b="1" dirty="0" err="1">
                <a:latin typeface="Courier New" panose="02070309020205020404" pitchFamily="49" charset="0"/>
                <a:cs typeface="Courier New" panose="02070309020205020404" pitchFamily="49" charset="0"/>
              </a:rPr>
              <a:t>parseInt</a:t>
            </a:r>
            <a:r>
              <a:rPr lang="en-GB" sz="1800" b="1" dirty="0">
                <a:latin typeface="Courier New" panose="02070309020205020404" pitchFamily="49" charset="0"/>
                <a:cs typeface="Courier New" panose="02070309020205020404" pitchFamily="49" charset="0"/>
              </a:rPr>
              <a:t>(s); //returns 10 not 55</a:t>
            </a:r>
            <a:endParaRPr lang="en-GB" sz="1800" b="1" dirty="0">
              <a:effectLst/>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5CF31059-990C-48FE-86A3-93555682D8A5}"/>
              </a:ext>
            </a:extLst>
          </p:cNvPr>
          <p:cNvSpPr/>
          <p:nvPr/>
        </p:nvSpPr>
        <p:spPr>
          <a:xfrm>
            <a:off x="1250066" y="5497303"/>
            <a:ext cx="8952956" cy="646331"/>
          </a:xfrm>
          <a:prstGeom prst="rect">
            <a:avLst/>
          </a:prstGeom>
          <a:solidFill>
            <a:schemeClr val="bg1">
              <a:lumMod val="95000"/>
            </a:schemeClr>
          </a:solidFill>
          <a:ln>
            <a:noFill/>
          </a:ln>
        </p:spPr>
        <p:txBody>
          <a:bodyPr wrap="square">
            <a:spAutoFit/>
          </a:bodyPr>
          <a:lstStyle/>
          <a:p>
            <a:r>
              <a:rPr lang="en-GB" sz="1800" b="1" dirty="0" err="1">
                <a:latin typeface="Courier New" panose="02070309020205020404" pitchFamily="49" charset="0"/>
                <a:cs typeface="Courier New" panose="02070309020205020404" pitchFamily="49" charset="0"/>
              </a:rPr>
              <a:t>isNaN</a:t>
            </a:r>
            <a:r>
              <a:rPr lang="en-GB" sz="1800" b="1" dirty="0">
                <a:latin typeface="Courier New" panose="02070309020205020404" pitchFamily="49" charset="0"/>
                <a:cs typeface="Courier New" panose="02070309020205020404" pitchFamily="49" charset="0"/>
              </a:rPr>
              <a:t>(s); // returns true</a:t>
            </a:r>
          </a:p>
          <a:p>
            <a:r>
              <a:rPr lang="en-GB" sz="1800" b="1" dirty="0">
                <a:latin typeface="Courier New" panose="02070309020205020404" pitchFamily="49" charset="0"/>
                <a:cs typeface="Courier New" panose="02070309020205020404" pitchFamily="49" charset="0"/>
              </a:rPr>
              <a:t>!</a:t>
            </a:r>
            <a:r>
              <a:rPr lang="en-GB" sz="1800" b="1" dirty="0" err="1">
                <a:latin typeface="Courier New" panose="02070309020205020404" pitchFamily="49" charset="0"/>
                <a:cs typeface="Courier New" panose="02070309020205020404" pitchFamily="49" charset="0"/>
              </a:rPr>
              <a:t>isNaN</a:t>
            </a:r>
            <a:r>
              <a:rPr lang="en-GB" sz="1800" b="1" dirty="0">
                <a:latin typeface="Courier New" panose="02070309020205020404" pitchFamily="49" charset="0"/>
                <a:cs typeface="Courier New" panose="02070309020205020404" pitchFamily="49" charset="0"/>
              </a:rPr>
              <a:t>(</a:t>
            </a:r>
            <a:r>
              <a:rPr lang="en-GB" sz="1800" b="1" dirty="0" err="1">
                <a:latin typeface="Courier New" panose="02070309020205020404" pitchFamily="49" charset="0"/>
                <a:cs typeface="Courier New" panose="02070309020205020404" pitchFamily="49" charset="0"/>
              </a:rPr>
              <a:t>i</a:t>
            </a:r>
            <a:r>
              <a:rPr lang="en-GB" sz="1800" b="1" dirty="0">
                <a:latin typeface="Courier New" panose="02070309020205020404" pitchFamily="49" charset="0"/>
                <a:cs typeface="Courier New" panose="02070309020205020404" pitchFamily="49" charset="0"/>
              </a:rPr>
              <a:t>); //returns true</a:t>
            </a:r>
            <a:endParaRPr lang="en-GB" sz="1800" b="1" dirty="0">
              <a:effectLst/>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1657562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0D69FE7-917D-7FC4-ECF7-4D764207062A}"/>
              </a:ext>
            </a:extLst>
          </p:cNvPr>
          <p:cNvSpPr>
            <a:spLocks noGrp="1"/>
          </p:cNvSpPr>
          <p:nvPr>
            <p:ph type="body" sz="quarter" idx="12"/>
          </p:nvPr>
        </p:nvSpPr>
        <p:spPr>
          <a:xfrm>
            <a:off x="1212111" y="378746"/>
            <a:ext cx="10595714" cy="520263"/>
          </a:xfrm>
        </p:spPr>
        <p:txBody>
          <a:bodyPr/>
          <a:lstStyle/>
          <a:p>
            <a:r>
              <a:rPr lang="en-GB" dirty="0"/>
              <a:t>QuickLab 2 - Operators</a:t>
            </a:r>
          </a:p>
          <a:p>
            <a:endParaRPr lang="en-GB" dirty="0"/>
          </a:p>
        </p:txBody>
      </p:sp>
      <p:sp>
        <p:nvSpPr>
          <p:cNvPr id="3" name="Text Placeholder 2"/>
          <p:cNvSpPr>
            <a:spLocks noGrp="1"/>
          </p:cNvSpPr>
          <p:nvPr>
            <p:ph type="body" sz="quarter" idx="11"/>
            <p:custDataLst>
              <p:tags r:id="rId2"/>
            </p:custDataLst>
          </p:nvPr>
        </p:nvSpPr>
        <p:spPr>
          <a:xfrm>
            <a:off x="376237" y="1240838"/>
            <a:ext cx="11431587" cy="5237751"/>
          </a:xfrm>
        </p:spPr>
        <p:txBody>
          <a:bodyPr/>
          <a:lstStyle/>
          <a:p>
            <a:pPr marL="285750" indent="-285750">
              <a:buFont typeface="Arial" panose="020B0604020202020204" pitchFamily="34" charset="0"/>
              <a:buChar char="•"/>
            </a:pPr>
            <a:r>
              <a:rPr lang="en-GB" sz="2000" dirty="0"/>
              <a:t>Exploring operators and types</a:t>
            </a:r>
          </a:p>
          <a:p>
            <a:pPr marL="285750" indent="-285750">
              <a:buFont typeface="Arial" panose="020B0604020202020204" pitchFamily="34" charset="0"/>
              <a:buChar char="•"/>
            </a:pPr>
            <a:r>
              <a:rPr lang="en-GB" sz="2000" dirty="0"/>
              <a:t>Arithmetic types</a:t>
            </a:r>
          </a:p>
          <a:p>
            <a:pPr marL="285750" indent="-285750">
              <a:buFont typeface="Arial" panose="020B0604020202020204" pitchFamily="34" charset="0"/>
              <a:buChar char="•"/>
            </a:pPr>
            <a:r>
              <a:rPr lang="en-GB" sz="2000" dirty="0"/>
              <a:t>Relational operators</a:t>
            </a:r>
          </a:p>
          <a:p>
            <a:pPr marL="285750" indent="-285750">
              <a:buFont typeface="Arial" panose="020B0604020202020204" pitchFamily="34" charset="0"/>
              <a:buChar char="•"/>
            </a:pPr>
            <a:r>
              <a:rPr lang="en-GB" sz="2000" dirty="0"/>
              <a:t>Assignment operations</a:t>
            </a:r>
          </a:p>
          <a:p>
            <a:pPr marL="285750" indent="-285750">
              <a:buFont typeface="Arial" panose="020B0604020202020204" pitchFamily="34" charset="0"/>
              <a:buChar char="•"/>
            </a:pPr>
            <a:r>
              <a:rPr lang="en-GB" sz="2000" dirty="0"/>
              <a:t>Type mismatching and conversion</a:t>
            </a:r>
          </a:p>
          <a:p>
            <a:endParaRPr lang="en-GB" dirty="0"/>
          </a:p>
        </p:txBody>
      </p:sp>
      <p:sp>
        <p:nvSpPr>
          <p:cNvPr id="5" name="Slide Number Placeholder 4">
            <a:extLst>
              <a:ext uri="{FF2B5EF4-FFF2-40B4-BE49-F238E27FC236}">
                <a16:creationId xmlns:a16="http://schemas.microsoft.com/office/drawing/2014/main" id="{563595E6-06C7-476D-A85D-68FA665D8405}"/>
              </a:ext>
            </a:extLst>
          </p:cNvPr>
          <p:cNvSpPr>
            <a:spLocks noGrp="1"/>
          </p:cNvSpPr>
          <p:nvPr>
            <p:ph type="sldNum" sz="quarter" idx="4"/>
          </p:nvPr>
        </p:nvSpPr>
        <p:spPr>
          <a:xfrm>
            <a:off x="11256421" y="6511672"/>
            <a:ext cx="785483" cy="180000"/>
          </a:xfrm>
        </p:spPr>
        <p:txBody>
          <a:bodyPr/>
          <a:lstStyle/>
          <a:p>
            <a:fld id="{EF892D59-8F09-EF4B-AD6D-DA609442F868}" type="slidenum">
              <a:rPr lang="en-GB" smtClean="0"/>
              <a:pPr/>
              <a:t>8</a:t>
            </a:fld>
            <a:endParaRPr lang="en-GB"/>
          </a:p>
        </p:txBody>
      </p:sp>
    </p:spTree>
    <p:custDataLst>
      <p:tags r:id="rId1"/>
    </p:custDataLst>
    <p:extLst>
      <p:ext uri="{BB962C8B-B14F-4D97-AF65-F5344CB8AC3E}">
        <p14:creationId xmlns:p14="http://schemas.microsoft.com/office/powerpoint/2010/main" val="625975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custDataLst>
              <p:tags r:id="rId2"/>
            </p:custDataLst>
          </p:nvPr>
        </p:nvSpPr>
        <p:spPr>
          <a:xfrm>
            <a:off x="384785" y="1349985"/>
            <a:ext cx="3443732" cy="2751999"/>
          </a:xfrm>
        </p:spPr>
        <p:txBody>
          <a:bodyPr/>
          <a:lstStyle/>
          <a:p>
            <a:r>
              <a:rPr lang="en-GB" dirty="0"/>
              <a:t>REVIEW</a:t>
            </a:r>
          </a:p>
          <a:p>
            <a:pPr lvl="0"/>
            <a:endParaRPr lang="en-GB" dirty="0"/>
          </a:p>
        </p:txBody>
      </p:sp>
      <p:sp>
        <p:nvSpPr>
          <p:cNvPr id="4" name="Slide Number Placeholder 3">
            <a:extLst>
              <a:ext uri="{FF2B5EF4-FFF2-40B4-BE49-F238E27FC236}">
                <a16:creationId xmlns:a16="http://schemas.microsoft.com/office/drawing/2014/main" id="{471638AE-DC46-4E04-820F-8F6B0B1C626C}"/>
              </a:ext>
            </a:extLst>
          </p:cNvPr>
          <p:cNvSpPr>
            <a:spLocks noGrp="1"/>
          </p:cNvSpPr>
          <p:nvPr>
            <p:ph type="sldNum" sz="quarter" idx="4"/>
          </p:nvPr>
        </p:nvSpPr>
        <p:spPr>
          <a:xfrm>
            <a:off x="11256421" y="6511672"/>
            <a:ext cx="785483" cy="180000"/>
          </a:xfrm>
        </p:spPr>
        <p:txBody>
          <a:bodyPr/>
          <a:lstStyle/>
          <a:p>
            <a:fld id="{EF892D59-8F09-EF4B-AD6D-DA609442F868}" type="slidenum">
              <a:rPr lang="en-GB" smtClean="0"/>
              <a:pPr/>
              <a:t>9</a:t>
            </a:fld>
            <a:endParaRPr lang="en-GB"/>
          </a:p>
        </p:txBody>
      </p:sp>
      <p:sp>
        <p:nvSpPr>
          <p:cNvPr id="7" name="Text Placeholder 6">
            <a:extLst>
              <a:ext uri="{FF2B5EF4-FFF2-40B4-BE49-F238E27FC236}">
                <a16:creationId xmlns:a16="http://schemas.microsoft.com/office/drawing/2014/main" id="{C53C6247-BD57-C29A-3A97-A27C6D985903}"/>
              </a:ext>
            </a:extLst>
          </p:cNvPr>
          <p:cNvSpPr>
            <a:spLocks noGrp="1"/>
          </p:cNvSpPr>
          <p:nvPr>
            <p:ph type="body" sz="quarter" idx="15"/>
          </p:nvPr>
        </p:nvSpPr>
        <p:spPr>
          <a:xfrm>
            <a:off x="5037138" y="1349986"/>
            <a:ext cx="6770687" cy="5112343"/>
          </a:xfrm>
        </p:spPr>
        <p:txBody>
          <a:bodyPr/>
          <a:lstStyle/>
          <a:p>
            <a:pPr lvl="0"/>
            <a:r>
              <a:rPr lang="en-US" dirty="0"/>
              <a:t>Operators</a:t>
            </a:r>
          </a:p>
          <a:p>
            <a:pPr marL="285750" indent="-285750">
              <a:buFont typeface="Arial" panose="020B0604020202020204" pitchFamily="34" charset="0"/>
              <a:buChar char="•"/>
            </a:pPr>
            <a:r>
              <a:rPr lang="en-US" dirty="0"/>
              <a:t>You use operators to manipulate data including its type</a:t>
            </a:r>
            <a:endParaRPr lang="en-GB" dirty="0"/>
          </a:p>
          <a:p>
            <a:endParaRPr lang="en-GB" dirty="0"/>
          </a:p>
        </p:txBody>
      </p:sp>
    </p:spTree>
    <p:custDataLst>
      <p:tags r:id="rId1"/>
    </p:custDataLst>
    <p:extLst>
      <p:ext uri="{BB962C8B-B14F-4D97-AF65-F5344CB8AC3E}">
        <p14:creationId xmlns:p14="http://schemas.microsoft.com/office/powerpoint/2010/main" val="4777874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VSECTIONID" val="L2ROrcMDyWmIE3ynrM9XWf"/>
</p:tagLst>
</file>

<file path=ppt/tags/tag10.xml><?xml version="1.0" encoding="utf-8"?>
<p:tagLst xmlns:a="http://schemas.openxmlformats.org/drawingml/2006/main" xmlns:r="http://schemas.openxmlformats.org/officeDocument/2006/relationships" xmlns:p="http://schemas.openxmlformats.org/presentationml/2006/main">
  <p:tag name="DVSHAPEID" val="8ECD76I4rdJDjOgahtEMqB"/>
</p:tagLst>
</file>

<file path=ppt/tags/tag11.xml><?xml version="1.0" encoding="utf-8"?>
<p:tagLst xmlns:a="http://schemas.openxmlformats.org/drawingml/2006/main" xmlns:r="http://schemas.openxmlformats.org/officeDocument/2006/relationships" xmlns:p="http://schemas.openxmlformats.org/presentationml/2006/main">
  <p:tag name="DVSECTIONID" val="DkHMELPwOPueVIB9MwZl25"/>
</p:tagLst>
</file>

<file path=ppt/tags/tag12.xml><?xml version="1.0" encoding="utf-8"?>
<p:tagLst xmlns:a="http://schemas.openxmlformats.org/drawingml/2006/main" xmlns:r="http://schemas.openxmlformats.org/officeDocument/2006/relationships" xmlns:p="http://schemas.openxmlformats.org/presentationml/2006/main">
  <p:tag name="DVSHAPEID" val="xvD4nYlGR3kd5x2uZGWqnh"/>
</p:tagLst>
</file>

<file path=ppt/tags/tag13.xml><?xml version="1.0" encoding="utf-8"?>
<p:tagLst xmlns:a="http://schemas.openxmlformats.org/drawingml/2006/main" xmlns:r="http://schemas.openxmlformats.org/officeDocument/2006/relationships" xmlns:p="http://schemas.openxmlformats.org/presentationml/2006/main">
  <p:tag name="DVSECTIONID" val="aMRcafxpIymn1R8NV7Ferv"/>
</p:tagLst>
</file>

<file path=ppt/tags/tag14.xml><?xml version="1.0" encoding="utf-8"?>
<p:tagLst xmlns:a="http://schemas.openxmlformats.org/drawingml/2006/main" xmlns:r="http://schemas.openxmlformats.org/officeDocument/2006/relationships" xmlns:p="http://schemas.openxmlformats.org/presentationml/2006/main">
  <p:tag name="DVSHAPEID" val="7w1r7mfj9wCi04oJEya16N"/>
</p:tagLst>
</file>

<file path=ppt/tags/tag15.xml><?xml version="1.0" encoding="utf-8"?>
<p:tagLst xmlns:a="http://schemas.openxmlformats.org/drawingml/2006/main" xmlns:r="http://schemas.openxmlformats.org/officeDocument/2006/relationships" xmlns:p="http://schemas.openxmlformats.org/presentationml/2006/main">
  <p:tag name="DVSECTIONID" val="KV5eYYFRLIdxaVUsAzZp6V"/>
</p:tagLst>
</file>

<file path=ppt/tags/tag16.xml><?xml version="1.0" encoding="utf-8"?>
<p:tagLst xmlns:a="http://schemas.openxmlformats.org/drawingml/2006/main" xmlns:r="http://schemas.openxmlformats.org/officeDocument/2006/relationships" xmlns:p="http://schemas.openxmlformats.org/presentationml/2006/main">
  <p:tag name="DVSHAPEID" val="LOBlEom65R1w0KsIDpsofJ"/>
</p:tagLst>
</file>

<file path=ppt/tags/tag17.xml><?xml version="1.0" encoding="utf-8"?>
<p:tagLst xmlns:a="http://schemas.openxmlformats.org/drawingml/2006/main" xmlns:r="http://schemas.openxmlformats.org/officeDocument/2006/relationships" xmlns:p="http://schemas.openxmlformats.org/presentationml/2006/main">
  <p:tag name="DVSECTIONID" val="SxGJ1ZARGODF1V6WhzKRND"/>
</p:tagLst>
</file>

<file path=ppt/tags/tag18.xml><?xml version="1.0" encoding="utf-8"?>
<p:tagLst xmlns:a="http://schemas.openxmlformats.org/drawingml/2006/main" xmlns:r="http://schemas.openxmlformats.org/officeDocument/2006/relationships" xmlns:p="http://schemas.openxmlformats.org/presentationml/2006/main">
  <p:tag name="DVSHAPEID" val="EvwqekZCNms1GzP96OIs7a"/>
</p:tagLst>
</file>

<file path=ppt/tags/tag2.xml><?xml version="1.0" encoding="utf-8"?>
<p:tagLst xmlns:a="http://schemas.openxmlformats.org/drawingml/2006/main" xmlns:r="http://schemas.openxmlformats.org/officeDocument/2006/relationships" xmlns:p="http://schemas.openxmlformats.org/presentationml/2006/main">
  <p:tag name="DVSHAPEID" val="wbO6zTyetGmlXZZ3xYARIQ"/>
</p:tagLst>
</file>

<file path=ppt/tags/tag3.xml><?xml version="1.0" encoding="utf-8"?>
<p:tagLst xmlns:a="http://schemas.openxmlformats.org/drawingml/2006/main" xmlns:r="http://schemas.openxmlformats.org/officeDocument/2006/relationships" xmlns:p="http://schemas.openxmlformats.org/presentationml/2006/main">
  <p:tag name="DVSHAPEID" val="A3hiMsvBbVyF7LlnGfuuh2"/>
</p:tagLst>
</file>

<file path=ppt/tags/tag4.xml><?xml version="1.0" encoding="utf-8"?>
<p:tagLst xmlns:a="http://schemas.openxmlformats.org/drawingml/2006/main" xmlns:r="http://schemas.openxmlformats.org/officeDocument/2006/relationships" xmlns:p="http://schemas.openxmlformats.org/presentationml/2006/main">
  <p:tag name="DVSHAPEID" val="QffJ3CDQFSLYsHUUwhtN8y"/>
</p:tagLst>
</file>

<file path=ppt/tags/tag5.xml><?xml version="1.0" encoding="utf-8"?>
<p:tagLst xmlns:a="http://schemas.openxmlformats.org/drawingml/2006/main" xmlns:r="http://schemas.openxmlformats.org/officeDocument/2006/relationships" xmlns:p="http://schemas.openxmlformats.org/presentationml/2006/main">
  <p:tag name="DVSECTIONID" val="1PAjn7MtDV4ZQIORTEcFVM"/>
</p:tagLst>
</file>

<file path=ppt/tags/tag6.xml><?xml version="1.0" encoding="utf-8"?>
<p:tagLst xmlns:a="http://schemas.openxmlformats.org/drawingml/2006/main" xmlns:r="http://schemas.openxmlformats.org/officeDocument/2006/relationships" xmlns:p="http://schemas.openxmlformats.org/presentationml/2006/main">
  <p:tag name="DVSHAPEID" val="948dyX3WkAOyd233oTXkfG"/>
</p:tagLst>
</file>

<file path=ppt/tags/tag7.xml><?xml version="1.0" encoding="utf-8"?>
<p:tagLst xmlns:a="http://schemas.openxmlformats.org/drawingml/2006/main" xmlns:r="http://schemas.openxmlformats.org/officeDocument/2006/relationships" xmlns:p="http://schemas.openxmlformats.org/presentationml/2006/main">
  <p:tag name="DVSHAPEID" val="9TuSRsSzPNjtaZTUuhd7yk"/>
</p:tagLst>
</file>

<file path=ppt/tags/tag8.xml><?xml version="1.0" encoding="utf-8"?>
<p:tagLst xmlns:a="http://schemas.openxmlformats.org/drawingml/2006/main" xmlns:r="http://schemas.openxmlformats.org/officeDocument/2006/relationships" xmlns:p="http://schemas.openxmlformats.org/presentationml/2006/main">
  <p:tag name="DVSHAPEID" val="FVWStyPhxx8J0q9zTgkrD5"/>
</p:tagLst>
</file>

<file path=ppt/tags/tag9.xml><?xml version="1.0" encoding="utf-8"?>
<p:tagLst xmlns:a="http://schemas.openxmlformats.org/drawingml/2006/main" xmlns:r="http://schemas.openxmlformats.org/officeDocument/2006/relationships" xmlns:p="http://schemas.openxmlformats.org/presentationml/2006/main">
  <p:tag name="DVSECTIONID" val="EEcPzzTvLgkea1Wz7rnK4g"/>
</p:tagLst>
</file>

<file path=ppt/theme/theme1.xml><?xml version="1.0" encoding="utf-8"?>
<a:theme xmlns:a="http://schemas.openxmlformats.org/drawingml/2006/main" name="PPM Courseware Slides">
  <a:themeElements>
    <a:clrScheme name="QA bright">
      <a:dk1>
        <a:sysClr val="windowText" lastClr="000000"/>
      </a:dk1>
      <a:lt1>
        <a:sysClr val="window" lastClr="FFFFFF"/>
      </a:lt1>
      <a:dk2>
        <a:srgbClr val="1F497D"/>
      </a:dk2>
      <a:lt2>
        <a:srgbClr val="F2F2F2"/>
      </a:lt2>
      <a:accent1>
        <a:srgbClr val="00519C"/>
      </a:accent1>
      <a:accent2>
        <a:srgbClr val="005BAA"/>
      </a:accent2>
      <a:accent3>
        <a:srgbClr val="4591CE"/>
      </a:accent3>
      <a:accent4>
        <a:srgbClr val="E50049"/>
      </a:accent4>
      <a:accent5>
        <a:srgbClr val="7713B2"/>
      </a:accent5>
      <a:accent6>
        <a:srgbClr val="18BF2B"/>
      </a:accent6>
      <a:hlink>
        <a:srgbClr val="0000FF"/>
      </a:hlink>
      <a:folHlink>
        <a:srgbClr val="800080"/>
      </a:folHlink>
    </a:clrScheme>
    <a:fontScheme name="QA">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sz="1600" dirty="0" smtClean="0">
            <a:solidFill>
              <a:schemeClr val="tx1"/>
            </a:solidFill>
            <a:cs typeface="Arial" pitchFamily="34" charset="0"/>
          </a:defRPr>
        </a:defPPr>
      </a:lstStyle>
      <a:style>
        <a:lnRef idx="2">
          <a:schemeClr val="accent1"/>
        </a:lnRef>
        <a:fillRef idx="1">
          <a:schemeClr val="lt1"/>
        </a:fillRef>
        <a:effectRef idx="0">
          <a:schemeClr val="accent1"/>
        </a:effectRef>
        <a:fontRef idx="minor">
          <a:schemeClr val="dk1"/>
        </a:fontRef>
      </a:style>
    </a:spDef>
    <a:lnDef>
      <a:spPr>
        <a:ln w="38100"/>
      </a:spPr>
      <a:bodyPr/>
      <a:lstStyle/>
      <a:style>
        <a:lnRef idx="1">
          <a:schemeClr val="accent1"/>
        </a:lnRef>
        <a:fillRef idx="0">
          <a:schemeClr val="accent1"/>
        </a:fillRef>
        <a:effectRef idx="0">
          <a:schemeClr val="accent1"/>
        </a:effectRef>
        <a:fontRef idx="minor">
          <a:schemeClr val="tx1"/>
        </a:fontRef>
      </a:style>
    </a:lnDef>
    <a:txDef>
      <a:spPr>
        <a:solidFill>
          <a:srgbClr val="B9CDE5"/>
        </a:solidFill>
      </a:spPr>
      <a:bodyPr wrap="square" rtlCol="0">
        <a:spAutoFit/>
      </a:bodyPr>
      <a:lstStyle>
        <a:defPPr>
          <a:defRPr sz="2000" dirty="0" smtClean="0">
            <a:latin typeface="Courier New" pitchFamily="49" charset="0"/>
            <a:cs typeface="Courier New" pitchFamily="49" charset="0"/>
          </a:defRPr>
        </a:defPPr>
      </a:lstStyle>
    </a:txDef>
  </a:objectDefaults>
  <a:extraClrSchemeLst/>
  <a:extLst>
    <a:ext uri="{05A4C25C-085E-4340-85A3-A5531E510DB2}">
      <thm15:themeFamily xmlns:thm15="http://schemas.microsoft.com/office/thememl/2012/main" name="IK_Slides_2017.potx" id="{5D5C0837-108E-43E7-8981-CE5A0724CB51}" vid="{294C52EF-7CB5-4F85-B807-6BB6448A4DF1}"/>
    </a:ext>
  </a:extLst>
</a:theme>
</file>

<file path=ppt/theme/theme2.xml><?xml version="1.0" encoding="utf-8"?>
<a:theme xmlns:a="http://schemas.openxmlformats.org/drawingml/2006/main" name="Master_Primary_Colors">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3.xml><?xml version="1.0" encoding="utf-8"?>
<a:theme xmlns:a="http://schemas.openxmlformats.org/drawingml/2006/main" name="PowerPoint innit">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PowerPoint innit" id="{FC740445-7AFD-4C9C-86E6-6164802044EC}" vid="{D44365B1-9612-4C7D-820D-C4FE7CAAA8F5}"/>
    </a:ext>
  </a:extLst>
</a:theme>
</file>

<file path=ppt/theme/theme4.xml><?xml version="1.0" encoding="utf-8"?>
<a:theme xmlns:a="http://schemas.openxmlformats.org/drawingml/2006/main" name="Master_Red_and_Purpl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5.xml><?xml version="1.0" encoding="utf-8"?>
<a:theme xmlns:a="http://schemas.openxmlformats.org/drawingml/2006/main" name="Master_Yellow_and_Orang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6.xml><?xml version="1.0" encoding="utf-8"?>
<a:theme xmlns:a="http://schemas.openxmlformats.org/drawingml/2006/main" name="Master_Blu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7.xml><?xml version="1.0" encoding="utf-8"?>
<a:theme xmlns:a="http://schemas.openxmlformats.org/drawingml/2006/main" name="Master_Neutral">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8.xml><?xml version="1.0" encoding="utf-8"?>
<a:theme xmlns:a="http://schemas.openxmlformats.org/drawingml/2006/main" name="Office Theme">
  <a:themeElements>
    <a:clrScheme name="Custom 1">
      <a:dk1>
        <a:srgbClr val="000000"/>
      </a:dk1>
      <a:lt1>
        <a:srgbClr val="FFFFFF"/>
      </a:lt1>
      <a:dk2>
        <a:srgbClr val="4F81BD"/>
      </a:dk2>
      <a:lt2>
        <a:srgbClr val="AAAAAA"/>
      </a:lt2>
      <a:accent1>
        <a:srgbClr val="B8CCE4"/>
      </a:accent1>
      <a:accent2>
        <a:srgbClr val="E1FFE1"/>
      </a:accent2>
      <a:accent3>
        <a:srgbClr val="FFFFFF"/>
      </a:accent3>
      <a:accent4>
        <a:srgbClr val="0070C0"/>
      </a:accent4>
      <a:accent5>
        <a:srgbClr val="FFFFD9"/>
      </a:accent5>
      <a:accent6>
        <a:srgbClr val="CCE7CC"/>
      </a:accent6>
      <a:hlink>
        <a:srgbClr val="AAAAAA"/>
      </a:hlink>
      <a:folHlink>
        <a:srgbClr val="0000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C2F6AF898B35542A73A2692963D2966" ma:contentTypeVersion="12" ma:contentTypeDescription="Create a new document." ma:contentTypeScope="" ma:versionID="125e4a8c72452e6179d1ad3c344feef5">
  <xsd:schema xmlns:xsd="http://www.w3.org/2001/XMLSchema" xmlns:xs="http://www.w3.org/2001/XMLSchema" xmlns:p="http://schemas.microsoft.com/office/2006/metadata/properties" xmlns:ns2="e78b5f37-073d-411e-91fd-2004981b7c32" xmlns:ns3="9d579490-102d-4bf3-8643-974e67683526" targetNamespace="http://schemas.microsoft.com/office/2006/metadata/properties" ma:root="true" ma:fieldsID="fbeced498edaecfbaf107d9d241a2c70" ns2:_="" ns3:_="">
    <xsd:import namespace="e78b5f37-073d-411e-91fd-2004981b7c32"/>
    <xsd:import namespace="9d579490-102d-4bf3-8643-974e6768352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8b5f37-073d-411e-91fd-2004981b7c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d579490-102d-4bf3-8643-974e67683526"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0587AA5-EA6C-4ED9-9E2B-A535CA2DE7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78b5f37-073d-411e-91fd-2004981b7c32"/>
    <ds:schemaRef ds:uri="9d579490-102d-4bf3-8643-974e6768352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2F7242E-29D1-4770-8627-2B9EF0E91AC3}">
  <ds:schemaRefs>
    <ds:schemaRef ds:uri="http://schemas.microsoft.com/sharepoint/v3/contenttype/forms"/>
  </ds:schemaRefs>
</ds:datastoreItem>
</file>

<file path=customXml/itemProps3.xml><?xml version="1.0" encoding="utf-8"?>
<ds:datastoreItem xmlns:ds="http://schemas.openxmlformats.org/officeDocument/2006/customXml" ds:itemID="{9C6E9A93-234D-47EA-9599-35748A0D8F44}">
  <ds:schemaRefs>
    <ds:schemaRef ds:uri="http://schemas.microsoft.com/office/2006/metadata/properties"/>
    <ds:schemaRef ds:uri="http://schemas.microsoft.com/office/infopath/2007/PartnerControls"/>
    <ds:schemaRef ds:uri="483CF5B1-8FC4-4C12-AA4F-F55928B4A17C"/>
  </ds:schemaRefs>
</ds:datastoreItem>
</file>

<file path=docProps/app.xml><?xml version="1.0" encoding="utf-8"?>
<Properties xmlns="http://schemas.openxmlformats.org/officeDocument/2006/extended-properties" xmlns:vt="http://schemas.openxmlformats.org/officeDocument/2006/docPropsVTypes">
  <Template>PPM Courseware Slides</Template>
  <TotalTime>131</TotalTime>
  <Words>1384</Words>
  <Application>Microsoft Office PowerPoint</Application>
  <PresentationFormat>Widescreen</PresentationFormat>
  <Paragraphs>171</Paragraphs>
  <Slides>9</Slides>
  <Notes>8</Notes>
  <HiddenSlides>0</HiddenSlides>
  <MMClips>0</MMClips>
  <ScaleCrop>false</ScaleCrop>
  <HeadingPairs>
    <vt:vector size="6" baseType="variant">
      <vt:variant>
        <vt:lpstr>Fonts Used</vt:lpstr>
      </vt:variant>
      <vt:variant>
        <vt:i4>6</vt:i4>
      </vt:variant>
      <vt:variant>
        <vt:lpstr>Theme</vt:lpstr>
      </vt:variant>
      <vt:variant>
        <vt:i4>7</vt:i4>
      </vt:variant>
      <vt:variant>
        <vt:lpstr>Slide Titles</vt:lpstr>
      </vt:variant>
      <vt:variant>
        <vt:i4>9</vt:i4>
      </vt:variant>
    </vt:vector>
  </HeadingPairs>
  <TitlesOfParts>
    <vt:vector size="22" baseType="lpstr">
      <vt:lpstr>Arial</vt:lpstr>
      <vt:lpstr>Courier New</vt:lpstr>
      <vt:lpstr>Montserrat</vt:lpstr>
      <vt:lpstr>Montserrat Black</vt:lpstr>
      <vt:lpstr>Segoe UI</vt:lpstr>
      <vt:lpstr>Segoe UI Light</vt:lpstr>
      <vt:lpstr>PPM Courseware Slides</vt:lpstr>
      <vt:lpstr>Master_Primary_Colors</vt:lpstr>
      <vt:lpstr>PowerPoint innit</vt:lpstr>
      <vt:lpstr>Master_Red_and_Purple</vt:lpstr>
      <vt:lpstr>Master_Yellow_and_Orange</vt:lpstr>
      <vt:lpstr>Master_Blue</vt:lpstr>
      <vt:lpstr>Master_Neutral</vt:lpstr>
      <vt:lpstr>Operators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 &amp; Guidance</dc:title>
  <dc:creator>Ed Wright</dc:creator>
  <cp:lastModifiedBy>Hanson, Leah</cp:lastModifiedBy>
  <cp:revision>15</cp:revision>
  <dcterms:created xsi:type="dcterms:W3CDTF">2018-11-01T10:24:30Z</dcterms:created>
  <dcterms:modified xsi:type="dcterms:W3CDTF">2023-10-20T14:09:35Z</dcterms:modified>
  <cp:category>Chapter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hapter">
    <vt:lpwstr>1</vt:lpwstr>
  </property>
  <property fmtid="{D5CDD505-2E9C-101B-9397-08002B2CF9AE}" pid="3" name="ContentTypeId">
    <vt:lpwstr>0x010100AC2F6AF898B35542A73A2692963D2966</vt:lpwstr>
  </property>
  <property fmtid="{D5CDD505-2E9C-101B-9397-08002B2CF9AE}" pid="4" name="BookType">
    <vt:lpwstr>8</vt:lpwstr>
  </property>
</Properties>
</file>